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8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9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7"/>
  </p:notesMasterIdLst>
  <p:sldIdLst>
    <p:sldId id="294" r:id="rId2"/>
    <p:sldId id="295" r:id="rId3"/>
    <p:sldId id="296" r:id="rId4"/>
    <p:sldId id="298" r:id="rId5"/>
    <p:sldId id="289" r:id="rId6"/>
    <p:sldId id="297" r:id="rId7"/>
    <p:sldId id="307" r:id="rId8"/>
    <p:sldId id="299" r:id="rId9"/>
    <p:sldId id="301" r:id="rId10"/>
    <p:sldId id="258" r:id="rId11"/>
    <p:sldId id="302" r:id="rId12"/>
    <p:sldId id="324" r:id="rId13"/>
    <p:sldId id="304" r:id="rId14"/>
    <p:sldId id="305" r:id="rId15"/>
    <p:sldId id="306" r:id="rId16"/>
    <p:sldId id="310" r:id="rId17"/>
    <p:sldId id="308" r:id="rId18"/>
    <p:sldId id="312" r:id="rId19"/>
    <p:sldId id="309" r:id="rId20"/>
    <p:sldId id="317" r:id="rId21"/>
    <p:sldId id="321" r:id="rId22"/>
    <p:sldId id="322" r:id="rId23"/>
    <p:sldId id="323" r:id="rId24"/>
    <p:sldId id="325" r:id="rId25"/>
    <p:sldId id="319" r:id="rId26"/>
    <p:sldId id="320" r:id="rId27"/>
    <p:sldId id="274" r:id="rId28"/>
    <p:sldId id="275" r:id="rId29"/>
    <p:sldId id="286" r:id="rId30"/>
    <p:sldId id="318" r:id="rId31"/>
    <p:sldId id="276" r:id="rId32"/>
    <p:sldId id="283" r:id="rId33"/>
    <p:sldId id="284" r:id="rId34"/>
    <p:sldId id="287" r:id="rId35"/>
    <p:sldId id="277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559"/>
    <a:srgbClr val="FF9151"/>
    <a:srgbClr val="FFA466"/>
    <a:srgbClr val="FFBB8F"/>
    <a:srgbClr val="FFC3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10" autoAdjust="0"/>
    <p:restoredTop sz="86964"/>
  </p:normalViewPr>
  <p:slideViewPr>
    <p:cSldViewPr snapToGrid="0" snapToObjects="1">
      <p:cViewPr>
        <p:scale>
          <a:sx n="113" d="100"/>
          <a:sy n="113" d="100"/>
        </p:scale>
        <p:origin x="54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</dgm:ptLst>
  <dgm:cxnLst>
    <dgm:cxn modelId="{248DEB97-CBC5-1B49-BC61-3E29B8E3787D}" type="presOf" srcId="{67E6D495-41F0-7848-827E-34BD0F06D2CE}" destId="{6DF1965A-975E-3841-9C15-3725F3F35033}" srcOrd="1" destOrd="0" presId="urn:microsoft.com/office/officeart/2005/8/layout/hierarchy2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103344F0-F81F-CD4A-A7C8-0B52F87A79A6}" type="presOf" srcId="{D34E3806-7793-AE40-A7F8-B719C0106229}" destId="{9DF43B99-CB85-0A42-A163-EABF8D3372F3}" srcOrd="0" destOrd="0" presId="urn:microsoft.com/office/officeart/2005/8/layout/hierarchy2"/>
    <dgm:cxn modelId="{073CC159-8321-9A4A-8A47-CE6E3AB9203D}" type="presOf" srcId="{C48E9D91-F41F-0141-BBBE-D46AF589E0F1}" destId="{82B2C9F5-E783-9245-A2B2-8606AC4281B1}" srcOrd="0" destOrd="0" presId="urn:microsoft.com/office/officeart/2005/8/layout/hierarchy2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5B5536B8-7D50-1D46-ABDC-56DCED57BFD5}" type="presOf" srcId="{D34E3806-7793-AE40-A7F8-B719C0106229}" destId="{98CF0A3F-7044-C94D-BCBC-A13E1F66E8A3}" srcOrd="1" destOrd="0" presId="urn:microsoft.com/office/officeart/2005/8/layout/hierarchy2"/>
    <dgm:cxn modelId="{AC6C1C06-37BF-E345-B62F-7DD81365E046}" type="presOf" srcId="{859556B6-E65C-4D41-B2FC-D56B0C7EFB6B}" destId="{38353198-225E-0343-82A1-DFED991F051A}" srcOrd="0" destOrd="0" presId="urn:microsoft.com/office/officeart/2005/8/layout/hierarchy2"/>
    <dgm:cxn modelId="{36007DA3-8E22-8947-B1ED-0DEC2889E285}" type="presOf" srcId="{67E6D495-41F0-7848-827E-34BD0F06D2CE}" destId="{6F3A1857-E9A6-A04C-8D02-8DBC0EBD53BA}" srcOrd="0" destOrd="0" presId="urn:microsoft.com/office/officeart/2005/8/layout/hierarchy2"/>
    <dgm:cxn modelId="{C77282BD-3FD3-FD43-B4B7-54365279A03F}" type="presOf" srcId="{8FA69175-FAE0-B640-90F3-2066E8997594}" destId="{5928EFBB-BC72-AB4D-83B2-C9C61AF67D83}" srcOrd="0" destOrd="0" presId="urn:microsoft.com/office/officeart/2005/8/layout/hierarchy2"/>
    <dgm:cxn modelId="{7BF33A7E-A0C8-5046-8B83-844A941BB1BC}" type="presOf" srcId="{4F5199D7-5A8C-F442-97D6-243D79A47512}" destId="{5B83A847-199C-C44B-8F0F-87B78BA58E7E}" srcOrd="0" destOrd="0" presId="urn:microsoft.com/office/officeart/2005/8/layout/hierarchy2"/>
    <dgm:cxn modelId="{33982E46-4493-3544-8CC6-2B8587D89E74}" type="presParOf" srcId="{5B83A847-199C-C44B-8F0F-87B78BA58E7E}" destId="{69FF59A5-5B91-0141-9894-2BDCA8ADE508}" srcOrd="0" destOrd="0" presId="urn:microsoft.com/office/officeart/2005/8/layout/hierarchy2"/>
    <dgm:cxn modelId="{B92921E0-AA94-BF46-ADE7-E24AD08EA8F7}" type="presParOf" srcId="{69FF59A5-5B91-0141-9894-2BDCA8ADE508}" destId="{5928EFBB-BC72-AB4D-83B2-C9C61AF67D83}" srcOrd="0" destOrd="0" presId="urn:microsoft.com/office/officeart/2005/8/layout/hierarchy2"/>
    <dgm:cxn modelId="{E404CDFB-D4E1-A740-B9B7-A47190C7DBDB}" type="presParOf" srcId="{69FF59A5-5B91-0141-9894-2BDCA8ADE508}" destId="{1C71D724-9A11-DC47-9DD1-919BFC8BC7F3}" srcOrd="1" destOrd="0" presId="urn:microsoft.com/office/officeart/2005/8/layout/hierarchy2"/>
    <dgm:cxn modelId="{B2CBC208-17E4-4747-A620-5F436B54C37B}" type="presParOf" srcId="{1C71D724-9A11-DC47-9DD1-919BFC8BC7F3}" destId="{6F3A1857-E9A6-A04C-8D02-8DBC0EBD53BA}" srcOrd="0" destOrd="0" presId="urn:microsoft.com/office/officeart/2005/8/layout/hierarchy2"/>
    <dgm:cxn modelId="{4C00618F-A146-C74F-83A9-242E2344B2D4}" type="presParOf" srcId="{6F3A1857-E9A6-A04C-8D02-8DBC0EBD53BA}" destId="{6DF1965A-975E-3841-9C15-3725F3F35033}" srcOrd="0" destOrd="0" presId="urn:microsoft.com/office/officeart/2005/8/layout/hierarchy2"/>
    <dgm:cxn modelId="{C3C0E334-AFE8-BF49-83EB-E8FEC24139FB}" type="presParOf" srcId="{1C71D724-9A11-DC47-9DD1-919BFC8BC7F3}" destId="{F811227A-9AF0-9344-840B-79784DC00F0A}" srcOrd="1" destOrd="0" presId="urn:microsoft.com/office/officeart/2005/8/layout/hierarchy2"/>
    <dgm:cxn modelId="{BBFCB56E-E484-C44C-9FF5-AA925ECFFEDE}" type="presParOf" srcId="{F811227A-9AF0-9344-840B-79784DC00F0A}" destId="{82B2C9F5-E783-9245-A2B2-8606AC4281B1}" srcOrd="0" destOrd="0" presId="urn:microsoft.com/office/officeart/2005/8/layout/hierarchy2"/>
    <dgm:cxn modelId="{A7A4E334-EBAE-BC45-8273-073E437625EE}" type="presParOf" srcId="{F811227A-9AF0-9344-840B-79784DC00F0A}" destId="{2BFB4099-2864-B347-97A4-4B7DF4AE162A}" srcOrd="1" destOrd="0" presId="urn:microsoft.com/office/officeart/2005/8/layout/hierarchy2"/>
    <dgm:cxn modelId="{7B1037C0-0AC5-7040-9494-18F7A8D0471F}" type="presParOf" srcId="{1C71D724-9A11-DC47-9DD1-919BFC8BC7F3}" destId="{9DF43B99-CB85-0A42-A163-EABF8D3372F3}" srcOrd="2" destOrd="0" presId="urn:microsoft.com/office/officeart/2005/8/layout/hierarchy2"/>
    <dgm:cxn modelId="{4B94300F-6161-0740-9803-2AF927BA36DB}" type="presParOf" srcId="{9DF43B99-CB85-0A42-A163-EABF8D3372F3}" destId="{98CF0A3F-7044-C94D-BCBC-A13E1F66E8A3}" srcOrd="0" destOrd="0" presId="urn:microsoft.com/office/officeart/2005/8/layout/hierarchy2"/>
    <dgm:cxn modelId="{156E3A09-B2F1-9645-8F0F-BAFF23B803A9}" type="presParOf" srcId="{1C71D724-9A11-DC47-9DD1-919BFC8BC7F3}" destId="{137D5788-B1FB-AC4A-A1E6-DEB25CD7CED9}" srcOrd="3" destOrd="0" presId="urn:microsoft.com/office/officeart/2005/8/layout/hierarchy2"/>
    <dgm:cxn modelId="{0E25BF19-5D89-514C-AFE1-106A31141237}" type="presParOf" srcId="{137D5788-B1FB-AC4A-A1E6-DEB25CD7CED9}" destId="{38353198-225E-0343-82A1-DFED991F051A}" srcOrd="0" destOrd="0" presId="urn:microsoft.com/office/officeart/2005/8/layout/hierarchy2"/>
    <dgm:cxn modelId="{C4E03AB5-4B6E-1844-BAC1-2D7B97A9B464}" type="presParOf" srcId="{137D5788-B1FB-AC4A-A1E6-DEB25CD7CED9}" destId="{18DB6016-C466-3E41-9480-52641B58DE9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808CC8-BF55-E24E-909C-CA3541DC00AD}" type="presOf" srcId="{F97A3A93-5A6E-994B-AF29-48FA0FFAAE27}" destId="{30F2F45B-AD3E-DC4A-BE5D-6D8C904DD87D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9BCAB94E-27B2-4B46-8ACE-D9207AA457C3}" type="presOf" srcId="{97DF3794-8E9C-9146-8B1F-F0E0628A5673}" destId="{92547FB9-C99A-3A43-91EC-7B85CC936602}" srcOrd="0" destOrd="0" presId="urn:microsoft.com/office/officeart/2005/8/layout/process5"/>
    <dgm:cxn modelId="{BB961A8C-0114-3348-B6CD-D3A7B2331CA6}" type="presOf" srcId="{756B30C5-2676-AE48-A365-761E1862628A}" destId="{6D62F2D1-9592-C543-A9B7-5FC4C8D0F565}" srcOrd="0" destOrd="0" presId="urn:microsoft.com/office/officeart/2005/8/layout/process5"/>
    <dgm:cxn modelId="{B11C2BC6-577E-C04A-9E0C-20049532CBA7}" type="presOf" srcId="{756B30C5-2676-AE48-A365-761E1862628A}" destId="{A0908B1C-7721-C44C-9171-79A071DE4D51}" srcOrd="1" destOrd="0" presId="urn:microsoft.com/office/officeart/2005/8/layout/process5"/>
    <dgm:cxn modelId="{BDAE617D-5E49-A042-942B-6FA6474B852F}" type="presOf" srcId="{95E938F3-A837-2E43-89F1-B8870D6DCDDB}" destId="{155887FE-0AC2-374A-8A39-C84C5DF921C7}" srcOrd="1" destOrd="0" presId="urn:microsoft.com/office/officeart/2005/8/layout/process5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6D478B1B-8C99-DC47-8E00-74D3D86956E8}" type="presOf" srcId="{69EB9E8C-BFBC-164B-BC4A-563CB2C76007}" destId="{02ECC16B-4195-9D45-BD8C-D0F9EC27AB64}" srcOrd="0" destOrd="0" presId="urn:microsoft.com/office/officeart/2005/8/layout/process5"/>
    <dgm:cxn modelId="{234167F8-D226-AE47-AB4F-75DDFFC74832}" type="presOf" srcId="{97DF3794-8E9C-9146-8B1F-F0E0628A5673}" destId="{A0F7355F-55CF-E14A-BD3A-BE60D6A8E3BC}" srcOrd="1" destOrd="0" presId="urn:microsoft.com/office/officeart/2005/8/layout/process5"/>
    <dgm:cxn modelId="{D99CDD73-F35E-CF40-A557-0CEC7C46594A}" type="presOf" srcId="{CF6DE0D8-736D-FB4F-9134-4CC964162CE2}" destId="{1C2BB158-8253-724C-B8E0-3E38320B6CE6}" srcOrd="0" destOrd="0" presId="urn:microsoft.com/office/officeart/2005/8/layout/process5"/>
    <dgm:cxn modelId="{972A1E05-E660-0942-813C-2DCCCBEED69B}" type="presOf" srcId="{95E938F3-A837-2E43-89F1-B8870D6DCDDB}" destId="{278A29B1-161C-4A47-B885-92A52AE726E5}" srcOrd="0" destOrd="0" presId="urn:microsoft.com/office/officeart/2005/8/layout/process5"/>
    <dgm:cxn modelId="{D4AB142D-22F7-2447-A7AF-733F0EB4D3FA}" type="presOf" srcId="{AF245942-CEA0-9643-99FF-937DA082CD2B}" destId="{EB5CB677-5679-7F4E-8F75-4883B004D028}" srcOrd="0" destOrd="0" presId="urn:microsoft.com/office/officeart/2005/8/layout/process5"/>
    <dgm:cxn modelId="{904C0774-16C3-8345-8929-640A1409B577}" type="presOf" srcId="{E1EB4D05-DCD5-6C44-AB43-7AD6787D6DD0}" destId="{B06EEB65-C56A-304C-AB62-BB1FB84D4872}" srcOrd="0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19C69EEA-8023-DB48-A79F-5F0A17C81C3C}" type="presOf" srcId="{AE54B44C-5D07-E144-A8A0-20E4F37512FA}" destId="{89497E48-2F38-3647-9552-0737C625B0A5}" srcOrd="0" destOrd="0" presId="urn:microsoft.com/office/officeart/2005/8/layout/process5"/>
    <dgm:cxn modelId="{E898B084-0C4C-7E49-98B4-00090F8C57CC}" type="presOf" srcId="{AE54B44C-5D07-E144-A8A0-20E4F37512FA}" destId="{35322709-0902-554C-B183-71C5E63C995E}" srcOrd="1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30A0D276-C68B-7D42-8703-F924D2B5AA53}" type="presOf" srcId="{75D832A6-8B2C-8247-9013-47A41D0A0501}" destId="{6153C5B0-89D4-EE4D-B2C4-150B7F24AF66}" srcOrd="0" destOrd="0" presId="urn:microsoft.com/office/officeart/2005/8/layout/process5"/>
    <dgm:cxn modelId="{C7AF1212-5407-9F4B-9BF6-33D4875EE3DF}" type="presParOf" srcId="{EB5CB677-5679-7F4E-8F75-4883B004D028}" destId="{02ECC16B-4195-9D45-BD8C-D0F9EC27AB64}" srcOrd="0" destOrd="0" presId="urn:microsoft.com/office/officeart/2005/8/layout/process5"/>
    <dgm:cxn modelId="{1067C3D7-E662-5E4A-A3C7-2BB7EC2AB5F7}" type="presParOf" srcId="{EB5CB677-5679-7F4E-8F75-4883B004D028}" destId="{278A29B1-161C-4A47-B885-92A52AE726E5}" srcOrd="1" destOrd="0" presId="urn:microsoft.com/office/officeart/2005/8/layout/process5"/>
    <dgm:cxn modelId="{B113EDD0-3FE0-3E40-A868-1C4E1A45B7BE}" type="presParOf" srcId="{278A29B1-161C-4A47-B885-92A52AE726E5}" destId="{155887FE-0AC2-374A-8A39-C84C5DF921C7}" srcOrd="0" destOrd="0" presId="urn:microsoft.com/office/officeart/2005/8/layout/process5"/>
    <dgm:cxn modelId="{581BF550-5CF5-B949-9130-2E9EC9B427A2}" type="presParOf" srcId="{EB5CB677-5679-7F4E-8F75-4883B004D028}" destId="{30F2F45B-AD3E-DC4A-BE5D-6D8C904DD87D}" srcOrd="2" destOrd="0" presId="urn:microsoft.com/office/officeart/2005/8/layout/process5"/>
    <dgm:cxn modelId="{D6464CEF-3B01-FA41-A29E-D7F12C15111B}" type="presParOf" srcId="{EB5CB677-5679-7F4E-8F75-4883B004D028}" destId="{89497E48-2F38-3647-9552-0737C625B0A5}" srcOrd="3" destOrd="0" presId="urn:microsoft.com/office/officeart/2005/8/layout/process5"/>
    <dgm:cxn modelId="{1884B688-1FA0-2E41-AEC2-A013A7EADA97}" type="presParOf" srcId="{89497E48-2F38-3647-9552-0737C625B0A5}" destId="{35322709-0902-554C-B183-71C5E63C995E}" srcOrd="0" destOrd="0" presId="urn:microsoft.com/office/officeart/2005/8/layout/process5"/>
    <dgm:cxn modelId="{C0E0CAA9-BDDE-074F-8D49-3B0EEFE89CCF}" type="presParOf" srcId="{EB5CB677-5679-7F4E-8F75-4883B004D028}" destId="{1C2BB158-8253-724C-B8E0-3E38320B6CE6}" srcOrd="4" destOrd="0" presId="urn:microsoft.com/office/officeart/2005/8/layout/process5"/>
    <dgm:cxn modelId="{B2789633-9887-504F-B777-50A67D191970}" type="presParOf" srcId="{EB5CB677-5679-7F4E-8F75-4883B004D028}" destId="{6D62F2D1-9592-C543-A9B7-5FC4C8D0F565}" srcOrd="5" destOrd="0" presId="urn:microsoft.com/office/officeart/2005/8/layout/process5"/>
    <dgm:cxn modelId="{032B52FD-DD3C-BE47-9468-2FE1BDD2BBC4}" type="presParOf" srcId="{6D62F2D1-9592-C543-A9B7-5FC4C8D0F565}" destId="{A0908B1C-7721-C44C-9171-79A071DE4D51}" srcOrd="0" destOrd="0" presId="urn:microsoft.com/office/officeart/2005/8/layout/process5"/>
    <dgm:cxn modelId="{73F1AAA5-5039-C746-B6BE-81E461D3DAFE}" type="presParOf" srcId="{EB5CB677-5679-7F4E-8F75-4883B004D028}" destId="{6153C5B0-89D4-EE4D-B2C4-150B7F24AF66}" srcOrd="6" destOrd="0" presId="urn:microsoft.com/office/officeart/2005/8/layout/process5"/>
    <dgm:cxn modelId="{15A08F39-0FEF-7645-90E2-54B3A676EE93}" type="presParOf" srcId="{EB5CB677-5679-7F4E-8F75-4883B004D028}" destId="{92547FB9-C99A-3A43-91EC-7B85CC936602}" srcOrd="7" destOrd="0" presId="urn:microsoft.com/office/officeart/2005/8/layout/process5"/>
    <dgm:cxn modelId="{C85A8933-7F71-1F48-BFA3-2104E816F20E}" type="presParOf" srcId="{92547FB9-C99A-3A43-91EC-7B85CC936602}" destId="{A0F7355F-55CF-E14A-BD3A-BE60D6A8E3BC}" srcOrd="0" destOrd="0" presId="urn:microsoft.com/office/officeart/2005/8/layout/process5"/>
    <dgm:cxn modelId="{130F8856-6B06-474B-A65F-A810E026D6FD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>
        <a:solidFill>
          <a:schemeClr val="accent6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1CFB3AFC-DF0B-6B45-8C81-A2689D65BCA6}" type="presOf" srcId="{67E6D495-41F0-7848-827E-34BD0F06D2CE}" destId="{6F3A1857-E9A6-A04C-8D02-8DBC0EBD53BA}" srcOrd="0" destOrd="0" presId="urn:microsoft.com/office/officeart/2005/8/layout/hierarchy2"/>
    <dgm:cxn modelId="{8A00581B-4474-7541-8F80-487E9D9DAAA9}" type="presOf" srcId="{AB8A4017-BFD7-D847-8CD2-BD362C21CC75}" destId="{E18ED242-3A3D-0345-8F4B-ADAC6A3367CF}" srcOrd="0" destOrd="0" presId="urn:microsoft.com/office/officeart/2005/8/layout/hierarchy2"/>
    <dgm:cxn modelId="{3494F5A8-4F9E-E047-819F-F68FB4176CB2}" type="presOf" srcId="{4F5199D7-5A8C-F442-97D6-243D79A47512}" destId="{5B83A847-199C-C44B-8F0F-87B78BA58E7E}" srcOrd="0" destOrd="0" presId="urn:microsoft.com/office/officeart/2005/8/layout/hierarchy2"/>
    <dgm:cxn modelId="{066503FC-E939-6E44-B81A-ACE93DA9A353}" type="presOf" srcId="{86788CCE-53A8-C241-83ED-405208E6F28E}" destId="{5322766E-514D-4C4F-95E6-9684E137B54E}" srcOrd="1" destOrd="0" presId="urn:microsoft.com/office/officeart/2005/8/layout/hierarchy2"/>
    <dgm:cxn modelId="{C90D73A5-531B-1A4D-950C-1DE7090DC0AD}" type="presOf" srcId="{9D649523-C299-7840-A4E2-0B173FECD0FD}" destId="{69987B6D-C0F7-EF41-B4E4-682ACC4820B8}" srcOrd="0" destOrd="0" presId="urn:microsoft.com/office/officeart/2005/8/layout/hierarchy2"/>
    <dgm:cxn modelId="{6BC27E82-6B90-1E4C-B36B-AB4171EF5AFD}" type="presOf" srcId="{8FA69175-FAE0-B640-90F3-2066E8997594}" destId="{5928EFBB-BC72-AB4D-83B2-C9C61AF67D83}" srcOrd="0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C0FE17DB-D98F-2E4D-AE3B-E2296A473334}" type="presOf" srcId="{19DCEC38-92FA-CE48-B4A4-9FFF3B301194}" destId="{C24A8BB1-6B8C-4C43-95FC-F40D54AB540B}" srcOrd="0" destOrd="0" presId="urn:microsoft.com/office/officeart/2005/8/layout/hierarchy2"/>
    <dgm:cxn modelId="{374C703F-474B-B944-A7D6-FDD8ABC2ACD4}" type="presOf" srcId="{456EDE9C-86F8-6D4F-B959-E3E9DAF936F1}" destId="{3F48D217-AF74-9144-B218-E8887DADD358}" srcOrd="0" destOrd="0" presId="urn:microsoft.com/office/officeart/2005/8/layout/hierarchy2"/>
    <dgm:cxn modelId="{B8666845-A733-0645-BA41-DA7C2A6BBE2B}" type="presOf" srcId="{1FC92CFE-BAE4-0347-B613-E0A35FC845B5}" destId="{76732C21-E685-F148-B507-E768C8B596C5}" srcOrd="0" destOrd="0" presId="urn:microsoft.com/office/officeart/2005/8/layout/hierarchy2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60A239C8-BFEC-3D45-9BB4-AD7C0358CCA6}" type="presOf" srcId="{505315F6-0F55-6B4B-A4FE-49823DCE408C}" destId="{0A55E14C-02A6-2442-B424-636750094A52}" srcOrd="1" destOrd="0" presId="urn:microsoft.com/office/officeart/2005/8/layout/hierarchy2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54623169-E946-0A46-9074-5CF5C62CA28B}" type="presOf" srcId="{9AAAB166-999F-5B4E-8786-F93DB6872DAF}" destId="{A7627442-065E-1D4D-B2C8-C2EA5821C935}" srcOrd="0" destOrd="0" presId="urn:microsoft.com/office/officeart/2005/8/layout/hierarchy2"/>
    <dgm:cxn modelId="{4EDA9ED5-56FE-C047-B054-9EE9DC332356}" type="presOf" srcId="{00AC8622-9195-D248-845D-8001368374DD}" destId="{2843B39A-FDF5-AF42-9294-001E3F45D945}" srcOrd="0" destOrd="0" presId="urn:microsoft.com/office/officeart/2005/8/layout/hierarchy2"/>
    <dgm:cxn modelId="{88D93280-E3F6-294E-AD86-335785658162}" type="presOf" srcId="{8FAB09BB-BB24-3E4A-A56C-5E9681D4DF17}" destId="{91886679-B7E5-3241-BA10-CB3E744D85ED}" srcOrd="1" destOrd="0" presId="urn:microsoft.com/office/officeart/2005/8/layout/hierarchy2"/>
    <dgm:cxn modelId="{776644FC-AA11-0B4D-BE5B-E402BADE69D4}" type="presOf" srcId="{86788CCE-53A8-C241-83ED-405208E6F28E}" destId="{28EA1FB3-B446-6D4D-86B4-CE0AB9C0E7EB}" srcOrd="0" destOrd="0" presId="urn:microsoft.com/office/officeart/2005/8/layout/hierarchy2"/>
    <dgm:cxn modelId="{CD892B32-FC8A-854C-AC2A-07FE3BF929A5}" type="presOf" srcId="{67E6D495-41F0-7848-827E-34BD0F06D2CE}" destId="{6DF1965A-975E-3841-9C15-3725F3F35033}" srcOrd="1" destOrd="0" presId="urn:microsoft.com/office/officeart/2005/8/layout/hierarchy2"/>
    <dgm:cxn modelId="{1C1163A1-749E-9E43-860D-57420EA41448}" type="presOf" srcId="{D34E3806-7793-AE40-A7F8-B719C0106229}" destId="{98CF0A3F-7044-C94D-BCBC-A13E1F66E8A3}" srcOrd="1" destOrd="0" presId="urn:microsoft.com/office/officeart/2005/8/layout/hierarchy2"/>
    <dgm:cxn modelId="{04D75239-2E56-2E49-AB20-99A9A5F5D7F5}" type="presOf" srcId="{209E7AB1-8969-034D-ACD3-7AD305B450C5}" destId="{CA0686BC-CA5A-B04F-8E6A-E0C546EC8A68}" srcOrd="0" destOrd="0" presId="urn:microsoft.com/office/officeart/2005/8/layout/hierarchy2"/>
    <dgm:cxn modelId="{95A4D331-1FDE-8A4B-B25E-F7BA6AE8C12E}" type="presOf" srcId="{5FCDB833-ED8E-C445-A57E-DC4EF694E998}" destId="{3BF24B7A-3CE0-4C41-B9B9-38D8C752B15D}" srcOrd="1" destOrd="0" presId="urn:microsoft.com/office/officeart/2005/8/layout/hierarchy2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57E5944F-A10F-4145-941B-A4644403D954}" type="presOf" srcId="{8EDE6057-079C-DF48-B1C9-1EA04D68FCCA}" destId="{84ED68B4-3B6F-3044-905F-E82703EC1BA4}" srcOrd="0" destOrd="0" presId="urn:microsoft.com/office/officeart/2005/8/layout/hierarchy2"/>
    <dgm:cxn modelId="{E6D1BF3E-EFBA-564A-8C6F-FB5C3EDBB0D1}" type="presOf" srcId="{C48E9D91-F41F-0141-BBBE-D46AF589E0F1}" destId="{82B2C9F5-E783-9245-A2B2-8606AC4281B1}" srcOrd="0" destOrd="0" presId="urn:microsoft.com/office/officeart/2005/8/layout/hierarchy2"/>
    <dgm:cxn modelId="{EACFA4D6-A624-634B-B475-815A3B711BF6}" type="presOf" srcId="{8FAB09BB-BB24-3E4A-A56C-5E9681D4DF17}" destId="{CAD82D0E-EAC0-EC4E-AB47-7ACEF0E32FAC}" srcOrd="0" destOrd="0" presId="urn:microsoft.com/office/officeart/2005/8/layout/hierarchy2"/>
    <dgm:cxn modelId="{356FE112-CEF1-C040-BB98-4A61FDE1DFDC}" type="presOf" srcId="{505315F6-0F55-6B4B-A4FE-49823DCE408C}" destId="{A86E78E1-3B85-514B-95BA-7649C20BE6B8}" srcOrd="0" destOrd="0" presId="urn:microsoft.com/office/officeart/2005/8/layout/hierarchy2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0AD4B6AD-B416-C342-9F09-72EC4CF98EAB}" type="presOf" srcId="{5CC19367-22CC-794D-8A98-E0AC2738D044}" destId="{39B549B5-594B-4645-AFF8-68D687F89113}" srcOrd="0" destOrd="0" presId="urn:microsoft.com/office/officeart/2005/8/layout/hierarchy2"/>
    <dgm:cxn modelId="{55C2DE69-83F9-EC4F-B2DB-6EA7EDDF18DC}" type="presOf" srcId="{FE5895D7-5E76-5C4D-A801-8899FEBCD820}" destId="{E9D59326-7D41-534B-B2B4-FCAF6DA0390F}" srcOrd="0" destOrd="0" presId="urn:microsoft.com/office/officeart/2005/8/layout/hierarchy2"/>
    <dgm:cxn modelId="{3C020200-228A-B742-B082-EF001C0CBAE1}" type="presOf" srcId="{FE77863A-6892-C846-A0BF-426E5F011E06}" destId="{4D0E2125-5429-874E-A40B-E6AE546DC84A}" srcOrd="1" destOrd="0" presId="urn:microsoft.com/office/officeart/2005/8/layout/hierarchy2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DE2B5F5D-D843-1741-A6A0-17C1D0ADA7ED}" type="presOf" srcId="{5FCDB833-ED8E-C445-A57E-DC4EF694E998}" destId="{02C7EBED-337B-BD44-A2F0-90B8098FE799}" srcOrd="0" destOrd="0" presId="urn:microsoft.com/office/officeart/2005/8/layout/hierarchy2"/>
    <dgm:cxn modelId="{BE48D541-0898-804F-8AED-E88B2EB7556A}" type="presOf" srcId="{FCB29090-A551-7847-B2BA-2A5ED655BB81}" destId="{5D526973-774A-CF40-80AE-F9A2881990DB}" srcOrd="0" destOrd="0" presId="urn:microsoft.com/office/officeart/2005/8/layout/hierarchy2"/>
    <dgm:cxn modelId="{7C25F00A-E9FE-6D46-9A3E-ADE6F4F0898D}" type="presOf" srcId="{FCB29090-A551-7847-B2BA-2A5ED655BB81}" destId="{C7C6CFFA-A0B4-FC48-A5E2-F55797165906}" srcOrd="1" destOrd="0" presId="urn:microsoft.com/office/officeart/2005/8/layout/hierarchy2"/>
    <dgm:cxn modelId="{298AE84B-2851-C64D-8BC6-A9DB5C0362A1}" type="presOf" srcId="{A07C4670-89E7-EF47-969D-1FC1D781C9D7}" destId="{1ADBEA4B-5AA9-3E4F-9CAB-74FFD85721C8}" srcOrd="0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6D74B1C3-62CF-EC48-8B8C-9E32E69C8D3F}" type="presOf" srcId="{AB8A4017-BFD7-D847-8CD2-BD362C21CC75}" destId="{AB0E659A-545A-AC40-8E5E-C971E7BCECE3}" srcOrd="1" destOrd="0" presId="urn:microsoft.com/office/officeart/2005/8/layout/hierarchy2"/>
    <dgm:cxn modelId="{08721792-F0E6-DC4B-A663-E94DF44C8B65}" type="presOf" srcId="{00AC8622-9195-D248-845D-8001368374DD}" destId="{FE502159-D3CF-0A40-B528-81276FCA3B4B}" srcOrd="1" destOrd="0" presId="urn:microsoft.com/office/officeart/2005/8/layout/hierarchy2"/>
    <dgm:cxn modelId="{FFC1B4C2-0C74-9F47-A786-D44B7D88995E}" type="presOf" srcId="{D34E3806-7793-AE40-A7F8-B719C0106229}" destId="{9DF43B99-CB85-0A42-A163-EABF8D3372F3}" srcOrd="0" destOrd="0" presId="urn:microsoft.com/office/officeart/2005/8/layout/hierarchy2"/>
    <dgm:cxn modelId="{7CCBD191-519B-9044-A754-35F596FDAAA4}" type="presOf" srcId="{FE77863A-6892-C846-A0BF-426E5F011E06}" destId="{87D3FF89-E261-3C40-8DC8-52F27362BA72}" srcOrd="0" destOrd="0" presId="urn:microsoft.com/office/officeart/2005/8/layout/hierarchy2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8C220D26-AA75-584F-8E02-BD2B2D262A7F}" type="presOf" srcId="{859556B6-E65C-4D41-B2FC-D56B0C7EFB6B}" destId="{38353198-225E-0343-82A1-DFED991F051A}" srcOrd="0" destOrd="0" presId="urn:microsoft.com/office/officeart/2005/8/layout/hierarchy2"/>
    <dgm:cxn modelId="{CC5D5DFA-3F0D-E048-9BEE-41B365CBB2FF}" type="presOf" srcId="{9D649523-C299-7840-A4E2-0B173FECD0FD}" destId="{C230A712-18E5-3349-98AF-9AC1D6934388}" srcOrd="1" destOrd="0" presId="urn:microsoft.com/office/officeart/2005/8/layout/hierarchy2"/>
    <dgm:cxn modelId="{714E97EA-7954-2342-8260-584B86DFE213}" type="presParOf" srcId="{5B83A847-199C-C44B-8F0F-87B78BA58E7E}" destId="{69FF59A5-5B91-0141-9894-2BDCA8ADE508}" srcOrd="0" destOrd="0" presId="urn:microsoft.com/office/officeart/2005/8/layout/hierarchy2"/>
    <dgm:cxn modelId="{788CDC51-271B-4D4E-ADA1-89A4A93656C7}" type="presParOf" srcId="{69FF59A5-5B91-0141-9894-2BDCA8ADE508}" destId="{5928EFBB-BC72-AB4D-83B2-C9C61AF67D83}" srcOrd="0" destOrd="0" presId="urn:microsoft.com/office/officeart/2005/8/layout/hierarchy2"/>
    <dgm:cxn modelId="{8946760E-8B6C-7243-AF6E-F3D9DBF992B1}" type="presParOf" srcId="{69FF59A5-5B91-0141-9894-2BDCA8ADE508}" destId="{1C71D724-9A11-DC47-9DD1-919BFC8BC7F3}" srcOrd="1" destOrd="0" presId="urn:microsoft.com/office/officeart/2005/8/layout/hierarchy2"/>
    <dgm:cxn modelId="{29027C56-162E-3F45-851D-005F331D81D7}" type="presParOf" srcId="{1C71D724-9A11-DC47-9DD1-919BFC8BC7F3}" destId="{6F3A1857-E9A6-A04C-8D02-8DBC0EBD53BA}" srcOrd="0" destOrd="0" presId="urn:microsoft.com/office/officeart/2005/8/layout/hierarchy2"/>
    <dgm:cxn modelId="{63FA0D04-1760-CD4C-AD7A-E9E08DC7EAA0}" type="presParOf" srcId="{6F3A1857-E9A6-A04C-8D02-8DBC0EBD53BA}" destId="{6DF1965A-975E-3841-9C15-3725F3F35033}" srcOrd="0" destOrd="0" presId="urn:microsoft.com/office/officeart/2005/8/layout/hierarchy2"/>
    <dgm:cxn modelId="{230B486A-14A1-A143-8DDF-322510F4AD9D}" type="presParOf" srcId="{1C71D724-9A11-DC47-9DD1-919BFC8BC7F3}" destId="{F811227A-9AF0-9344-840B-79784DC00F0A}" srcOrd="1" destOrd="0" presId="urn:microsoft.com/office/officeart/2005/8/layout/hierarchy2"/>
    <dgm:cxn modelId="{8237817B-4C7D-D74C-A0C5-B72E31F22489}" type="presParOf" srcId="{F811227A-9AF0-9344-840B-79784DC00F0A}" destId="{82B2C9F5-E783-9245-A2B2-8606AC4281B1}" srcOrd="0" destOrd="0" presId="urn:microsoft.com/office/officeart/2005/8/layout/hierarchy2"/>
    <dgm:cxn modelId="{06C56689-C7D3-6941-A20E-349E1C1CC89E}" type="presParOf" srcId="{F811227A-9AF0-9344-840B-79784DC00F0A}" destId="{2BFB4099-2864-B347-97A4-4B7DF4AE162A}" srcOrd="1" destOrd="0" presId="urn:microsoft.com/office/officeart/2005/8/layout/hierarchy2"/>
    <dgm:cxn modelId="{482FE34F-F2BE-D045-85B0-D18A8DE5A55A}" type="presParOf" srcId="{2BFB4099-2864-B347-97A4-4B7DF4AE162A}" destId="{2843B39A-FDF5-AF42-9294-001E3F45D945}" srcOrd="0" destOrd="0" presId="urn:microsoft.com/office/officeart/2005/8/layout/hierarchy2"/>
    <dgm:cxn modelId="{13963CC9-C491-3244-9E32-6270B8596079}" type="presParOf" srcId="{2843B39A-FDF5-AF42-9294-001E3F45D945}" destId="{FE502159-D3CF-0A40-B528-81276FCA3B4B}" srcOrd="0" destOrd="0" presId="urn:microsoft.com/office/officeart/2005/8/layout/hierarchy2"/>
    <dgm:cxn modelId="{DB346441-FE30-2B49-A205-3A497DA043C4}" type="presParOf" srcId="{2BFB4099-2864-B347-97A4-4B7DF4AE162A}" destId="{DEAA6515-B50F-DF43-B12B-1FED065139A7}" srcOrd="1" destOrd="0" presId="urn:microsoft.com/office/officeart/2005/8/layout/hierarchy2"/>
    <dgm:cxn modelId="{0821008D-C9A4-E944-A768-05AE9FF05C33}" type="presParOf" srcId="{DEAA6515-B50F-DF43-B12B-1FED065139A7}" destId="{3F48D217-AF74-9144-B218-E8887DADD358}" srcOrd="0" destOrd="0" presId="urn:microsoft.com/office/officeart/2005/8/layout/hierarchy2"/>
    <dgm:cxn modelId="{3DA186D8-A043-C94E-A999-41C293BF3030}" type="presParOf" srcId="{DEAA6515-B50F-DF43-B12B-1FED065139A7}" destId="{DEA3A763-224F-F04A-B652-3683A852525C}" srcOrd="1" destOrd="0" presId="urn:microsoft.com/office/officeart/2005/8/layout/hierarchy2"/>
    <dgm:cxn modelId="{2224DC9F-05D9-6443-BA20-91AA9B4F03AC}" type="presParOf" srcId="{2BFB4099-2864-B347-97A4-4B7DF4AE162A}" destId="{E18ED242-3A3D-0345-8F4B-ADAC6A3367CF}" srcOrd="2" destOrd="0" presId="urn:microsoft.com/office/officeart/2005/8/layout/hierarchy2"/>
    <dgm:cxn modelId="{28C66FCD-3BDD-9144-917A-2536E24D67F2}" type="presParOf" srcId="{E18ED242-3A3D-0345-8F4B-ADAC6A3367CF}" destId="{AB0E659A-545A-AC40-8E5E-C971E7BCECE3}" srcOrd="0" destOrd="0" presId="urn:microsoft.com/office/officeart/2005/8/layout/hierarchy2"/>
    <dgm:cxn modelId="{77A9F5EA-9632-7140-8AF3-5C0A2228EB5F}" type="presParOf" srcId="{2BFB4099-2864-B347-97A4-4B7DF4AE162A}" destId="{2DB72E72-6B84-7541-95E0-1324AC423557}" srcOrd="3" destOrd="0" presId="urn:microsoft.com/office/officeart/2005/8/layout/hierarchy2"/>
    <dgm:cxn modelId="{A726F2E4-99C9-1044-99E8-23DF1CAE0CC2}" type="presParOf" srcId="{2DB72E72-6B84-7541-95E0-1324AC423557}" destId="{39B549B5-594B-4645-AFF8-68D687F89113}" srcOrd="0" destOrd="0" presId="urn:microsoft.com/office/officeart/2005/8/layout/hierarchy2"/>
    <dgm:cxn modelId="{C7DCBE5B-5634-A446-A0DB-78B1B0D64BC8}" type="presParOf" srcId="{2DB72E72-6B84-7541-95E0-1324AC423557}" destId="{62A0E386-325D-A24E-8B7F-FCB62FD67B9B}" srcOrd="1" destOrd="0" presId="urn:microsoft.com/office/officeart/2005/8/layout/hierarchy2"/>
    <dgm:cxn modelId="{E6F26FC2-6973-614B-8712-E92FCC9198F2}" type="presParOf" srcId="{2BFB4099-2864-B347-97A4-4B7DF4AE162A}" destId="{87D3FF89-E261-3C40-8DC8-52F27362BA72}" srcOrd="4" destOrd="0" presId="urn:microsoft.com/office/officeart/2005/8/layout/hierarchy2"/>
    <dgm:cxn modelId="{AE7A87F7-9F3C-EC41-9DDD-8E933F8BEAC6}" type="presParOf" srcId="{87D3FF89-E261-3C40-8DC8-52F27362BA72}" destId="{4D0E2125-5429-874E-A40B-E6AE546DC84A}" srcOrd="0" destOrd="0" presId="urn:microsoft.com/office/officeart/2005/8/layout/hierarchy2"/>
    <dgm:cxn modelId="{B531F98C-8850-A843-AD12-98DAE47EAD42}" type="presParOf" srcId="{2BFB4099-2864-B347-97A4-4B7DF4AE162A}" destId="{99984019-168D-D34F-A21F-6523C3F1B2CE}" srcOrd="5" destOrd="0" presId="urn:microsoft.com/office/officeart/2005/8/layout/hierarchy2"/>
    <dgm:cxn modelId="{150B48E9-39FF-4A45-944D-885279EB0F16}" type="presParOf" srcId="{99984019-168D-D34F-A21F-6523C3F1B2CE}" destId="{C24A8BB1-6B8C-4C43-95FC-F40D54AB540B}" srcOrd="0" destOrd="0" presId="urn:microsoft.com/office/officeart/2005/8/layout/hierarchy2"/>
    <dgm:cxn modelId="{85D3B777-A82E-BB4C-99E7-D6085B2A5A3C}" type="presParOf" srcId="{99984019-168D-D34F-A21F-6523C3F1B2CE}" destId="{562641FE-02B4-7E4A-B0E5-9AC9095C13A6}" srcOrd="1" destOrd="0" presId="urn:microsoft.com/office/officeart/2005/8/layout/hierarchy2"/>
    <dgm:cxn modelId="{75DAB9FD-D97C-FD49-883E-8F657E73CC18}" type="presParOf" srcId="{2BFB4099-2864-B347-97A4-4B7DF4AE162A}" destId="{28EA1FB3-B446-6D4D-86B4-CE0AB9C0E7EB}" srcOrd="6" destOrd="0" presId="urn:microsoft.com/office/officeart/2005/8/layout/hierarchy2"/>
    <dgm:cxn modelId="{BFCD54AA-913C-2A4F-A507-2191BC66589E}" type="presParOf" srcId="{28EA1FB3-B446-6D4D-86B4-CE0AB9C0E7EB}" destId="{5322766E-514D-4C4F-95E6-9684E137B54E}" srcOrd="0" destOrd="0" presId="urn:microsoft.com/office/officeart/2005/8/layout/hierarchy2"/>
    <dgm:cxn modelId="{029F68EC-BA29-3249-8849-093A0307C40F}" type="presParOf" srcId="{2BFB4099-2864-B347-97A4-4B7DF4AE162A}" destId="{1538F837-63F9-174C-8093-837009E5E584}" srcOrd="7" destOrd="0" presId="urn:microsoft.com/office/officeart/2005/8/layout/hierarchy2"/>
    <dgm:cxn modelId="{9F368AED-8871-7A42-A51E-546253ED232B}" type="presParOf" srcId="{1538F837-63F9-174C-8093-837009E5E584}" destId="{84ED68B4-3B6F-3044-905F-E82703EC1BA4}" srcOrd="0" destOrd="0" presId="urn:microsoft.com/office/officeart/2005/8/layout/hierarchy2"/>
    <dgm:cxn modelId="{E33D33A7-AAC1-9C4D-871D-B72E410B8B10}" type="presParOf" srcId="{1538F837-63F9-174C-8093-837009E5E584}" destId="{32D7684B-6B79-9A42-B608-8D64032A66C7}" srcOrd="1" destOrd="0" presId="urn:microsoft.com/office/officeart/2005/8/layout/hierarchy2"/>
    <dgm:cxn modelId="{F24CB443-4179-4442-9C4E-153C01B0B445}" type="presParOf" srcId="{2BFB4099-2864-B347-97A4-4B7DF4AE162A}" destId="{CAD82D0E-EAC0-EC4E-AB47-7ACEF0E32FAC}" srcOrd="8" destOrd="0" presId="urn:microsoft.com/office/officeart/2005/8/layout/hierarchy2"/>
    <dgm:cxn modelId="{D91BA53E-12AF-4B46-ACF7-EEA13F33ED45}" type="presParOf" srcId="{CAD82D0E-EAC0-EC4E-AB47-7ACEF0E32FAC}" destId="{91886679-B7E5-3241-BA10-CB3E744D85ED}" srcOrd="0" destOrd="0" presId="urn:microsoft.com/office/officeart/2005/8/layout/hierarchy2"/>
    <dgm:cxn modelId="{8223DF19-050A-4D45-ACCE-07549DE9A15E}" type="presParOf" srcId="{2BFB4099-2864-B347-97A4-4B7DF4AE162A}" destId="{5E396998-A0F2-D64F-956F-56ECFDC2A197}" srcOrd="9" destOrd="0" presId="urn:microsoft.com/office/officeart/2005/8/layout/hierarchy2"/>
    <dgm:cxn modelId="{152EEDBA-6E86-FA46-8600-E5848FCDD84D}" type="presParOf" srcId="{5E396998-A0F2-D64F-956F-56ECFDC2A197}" destId="{E9D59326-7D41-534B-B2B4-FCAF6DA0390F}" srcOrd="0" destOrd="0" presId="urn:microsoft.com/office/officeart/2005/8/layout/hierarchy2"/>
    <dgm:cxn modelId="{85CB3604-EA1F-D644-AB1D-17274A84295D}" type="presParOf" srcId="{5E396998-A0F2-D64F-956F-56ECFDC2A197}" destId="{281B426A-9357-5B42-B773-CD3B447ACFB8}" srcOrd="1" destOrd="0" presId="urn:microsoft.com/office/officeart/2005/8/layout/hierarchy2"/>
    <dgm:cxn modelId="{86E251BF-97A7-A945-B361-A08419D0CA2D}" type="presParOf" srcId="{1C71D724-9A11-DC47-9DD1-919BFC8BC7F3}" destId="{9DF43B99-CB85-0A42-A163-EABF8D3372F3}" srcOrd="2" destOrd="0" presId="urn:microsoft.com/office/officeart/2005/8/layout/hierarchy2"/>
    <dgm:cxn modelId="{F5BA39C2-88D1-3A41-A5A9-C82F1F7CC6A3}" type="presParOf" srcId="{9DF43B99-CB85-0A42-A163-EABF8D3372F3}" destId="{98CF0A3F-7044-C94D-BCBC-A13E1F66E8A3}" srcOrd="0" destOrd="0" presId="urn:microsoft.com/office/officeart/2005/8/layout/hierarchy2"/>
    <dgm:cxn modelId="{A303A134-369C-974D-905F-B2E89E5C678F}" type="presParOf" srcId="{1C71D724-9A11-DC47-9DD1-919BFC8BC7F3}" destId="{137D5788-B1FB-AC4A-A1E6-DEB25CD7CED9}" srcOrd="3" destOrd="0" presId="urn:microsoft.com/office/officeart/2005/8/layout/hierarchy2"/>
    <dgm:cxn modelId="{2A627B43-5F04-B640-977B-CDFBBDE65C1A}" type="presParOf" srcId="{137D5788-B1FB-AC4A-A1E6-DEB25CD7CED9}" destId="{38353198-225E-0343-82A1-DFED991F051A}" srcOrd="0" destOrd="0" presId="urn:microsoft.com/office/officeart/2005/8/layout/hierarchy2"/>
    <dgm:cxn modelId="{71F817A8-FC0D-4D4C-8974-9EC5F921C8A0}" type="presParOf" srcId="{137D5788-B1FB-AC4A-A1E6-DEB25CD7CED9}" destId="{18DB6016-C466-3E41-9480-52641B58DE9A}" srcOrd="1" destOrd="0" presId="urn:microsoft.com/office/officeart/2005/8/layout/hierarchy2"/>
    <dgm:cxn modelId="{E458F85B-4D1D-E042-A898-8AA8B35D9C26}" type="presParOf" srcId="{18DB6016-C466-3E41-9480-52641B58DE9A}" destId="{02C7EBED-337B-BD44-A2F0-90B8098FE799}" srcOrd="0" destOrd="0" presId="urn:microsoft.com/office/officeart/2005/8/layout/hierarchy2"/>
    <dgm:cxn modelId="{666C0CAE-85BF-DB4A-9D26-9D983091E45A}" type="presParOf" srcId="{02C7EBED-337B-BD44-A2F0-90B8098FE799}" destId="{3BF24B7A-3CE0-4C41-B9B9-38D8C752B15D}" srcOrd="0" destOrd="0" presId="urn:microsoft.com/office/officeart/2005/8/layout/hierarchy2"/>
    <dgm:cxn modelId="{0EFDF15B-650C-6E46-A53C-4AF08FADF6B9}" type="presParOf" srcId="{18DB6016-C466-3E41-9480-52641B58DE9A}" destId="{564F2E4F-6781-0A4D-959B-A36288A8EB5A}" srcOrd="1" destOrd="0" presId="urn:microsoft.com/office/officeart/2005/8/layout/hierarchy2"/>
    <dgm:cxn modelId="{E3A966A7-77B4-2D4E-9641-9937026ABBA6}" type="presParOf" srcId="{564F2E4F-6781-0A4D-959B-A36288A8EB5A}" destId="{76732C21-E685-F148-B507-E768C8B596C5}" srcOrd="0" destOrd="0" presId="urn:microsoft.com/office/officeart/2005/8/layout/hierarchy2"/>
    <dgm:cxn modelId="{08F2842E-9CDE-294C-ABA8-779D936AB260}" type="presParOf" srcId="{564F2E4F-6781-0A4D-959B-A36288A8EB5A}" destId="{DA10CA92-3E61-A241-A90C-3166CF009522}" srcOrd="1" destOrd="0" presId="urn:microsoft.com/office/officeart/2005/8/layout/hierarchy2"/>
    <dgm:cxn modelId="{B0035C18-D7C6-664C-BBA4-E5DB0D185835}" type="presParOf" srcId="{18DB6016-C466-3E41-9480-52641B58DE9A}" destId="{A86E78E1-3B85-514B-95BA-7649C20BE6B8}" srcOrd="2" destOrd="0" presId="urn:microsoft.com/office/officeart/2005/8/layout/hierarchy2"/>
    <dgm:cxn modelId="{92331398-8BCD-A544-81AE-A1912EC17F42}" type="presParOf" srcId="{A86E78E1-3B85-514B-95BA-7649C20BE6B8}" destId="{0A55E14C-02A6-2442-B424-636750094A52}" srcOrd="0" destOrd="0" presId="urn:microsoft.com/office/officeart/2005/8/layout/hierarchy2"/>
    <dgm:cxn modelId="{02F350CE-A7BB-E144-A863-5437C2A36E56}" type="presParOf" srcId="{18DB6016-C466-3E41-9480-52641B58DE9A}" destId="{2B86C6F6-6D3F-C842-A4B8-AFEBF74B6E6E}" srcOrd="3" destOrd="0" presId="urn:microsoft.com/office/officeart/2005/8/layout/hierarchy2"/>
    <dgm:cxn modelId="{139815A0-05B3-CE44-AD3B-BAE57E22D31E}" type="presParOf" srcId="{2B86C6F6-6D3F-C842-A4B8-AFEBF74B6E6E}" destId="{1ADBEA4B-5AA9-3E4F-9CAB-74FFD85721C8}" srcOrd="0" destOrd="0" presId="urn:microsoft.com/office/officeart/2005/8/layout/hierarchy2"/>
    <dgm:cxn modelId="{F1F5AD51-84EE-A045-B24D-39D27BB2C1E9}" type="presParOf" srcId="{2B86C6F6-6D3F-C842-A4B8-AFEBF74B6E6E}" destId="{B77B7B23-CF12-C146-AAB3-9C62ED7045C7}" srcOrd="1" destOrd="0" presId="urn:microsoft.com/office/officeart/2005/8/layout/hierarchy2"/>
    <dgm:cxn modelId="{8614ED73-1AE1-D64D-81F4-CF7766161F82}" type="presParOf" srcId="{18DB6016-C466-3E41-9480-52641B58DE9A}" destId="{69987B6D-C0F7-EF41-B4E4-682ACC4820B8}" srcOrd="4" destOrd="0" presId="urn:microsoft.com/office/officeart/2005/8/layout/hierarchy2"/>
    <dgm:cxn modelId="{C33F642C-B21A-5D4C-92B3-3F6C5AEF6092}" type="presParOf" srcId="{69987B6D-C0F7-EF41-B4E4-682ACC4820B8}" destId="{C230A712-18E5-3349-98AF-9AC1D6934388}" srcOrd="0" destOrd="0" presId="urn:microsoft.com/office/officeart/2005/8/layout/hierarchy2"/>
    <dgm:cxn modelId="{10E2DA31-32A6-FF43-AE89-7D7849038FAD}" type="presParOf" srcId="{18DB6016-C466-3E41-9480-52641B58DE9A}" destId="{6E627511-BD8E-9945-AD6E-0B08A6348C02}" srcOrd="5" destOrd="0" presId="urn:microsoft.com/office/officeart/2005/8/layout/hierarchy2"/>
    <dgm:cxn modelId="{AA1418FC-97C4-2246-8D06-69E1514D058B}" type="presParOf" srcId="{6E627511-BD8E-9945-AD6E-0B08A6348C02}" destId="{CA0686BC-CA5A-B04F-8E6A-E0C546EC8A68}" srcOrd="0" destOrd="0" presId="urn:microsoft.com/office/officeart/2005/8/layout/hierarchy2"/>
    <dgm:cxn modelId="{D4FE5604-9345-9D48-B24C-624CA764E375}" type="presParOf" srcId="{6E627511-BD8E-9945-AD6E-0B08A6348C02}" destId="{F18FEA5E-099B-CD41-A994-410FA4BA0492}" srcOrd="1" destOrd="0" presId="urn:microsoft.com/office/officeart/2005/8/layout/hierarchy2"/>
    <dgm:cxn modelId="{B47A18E4-9158-2D49-932C-9A171CDF5A5C}" type="presParOf" srcId="{18DB6016-C466-3E41-9480-52641B58DE9A}" destId="{5D526973-774A-CF40-80AE-F9A2881990DB}" srcOrd="6" destOrd="0" presId="urn:microsoft.com/office/officeart/2005/8/layout/hierarchy2"/>
    <dgm:cxn modelId="{F6EAA36F-2E11-5B40-A3F3-7CBF43399EE5}" type="presParOf" srcId="{5D526973-774A-CF40-80AE-F9A2881990DB}" destId="{C7C6CFFA-A0B4-FC48-A5E2-F55797165906}" srcOrd="0" destOrd="0" presId="urn:microsoft.com/office/officeart/2005/8/layout/hierarchy2"/>
    <dgm:cxn modelId="{ACBD51CB-F1F4-2B40-B09B-D49D44D848FA}" type="presParOf" srcId="{18DB6016-C466-3E41-9480-52641B58DE9A}" destId="{82CCFC7F-FE4E-C24A-8163-4BD2847EAFA0}" srcOrd="7" destOrd="0" presId="urn:microsoft.com/office/officeart/2005/8/layout/hierarchy2"/>
    <dgm:cxn modelId="{6CECCF76-5C48-044E-9CAA-C6B2F4358A67}" type="presParOf" srcId="{82CCFC7F-FE4E-C24A-8163-4BD2847EAFA0}" destId="{A7627442-065E-1D4D-B2C8-C2EA5821C935}" srcOrd="0" destOrd="0" presId="urn:microsoft.com/office/officeart/2005/8/layout/hierarchy2"/>
    <dgm:cxn modelId="{28E965DD-D6E9-1849-AA8C-08D9D7B6DF5D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C04F73-AB8C-EA47-8705-2D6439641443}" type="presOf" srcId="{97DF3794-8E9C-9146-8B1F-F0E0628A5673}" destId="{92547FB9-C99A-3A43-91EC-7B85CC936602}" srcOrd="0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8A6C4F52-549A-8B4F-8331-6943CA1DA3A2}" type="presOf" srcId="{756B30C5-2676-AE48-A365-761E1862628A}" destId="{6D62F2D1-9592-C543-A9B7-5FC4C8D0F565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D7DE9FDA-6179-0149-B15F-20826AB17EFA}" type="presOf" srcId="{AE54B44C-5D07-E144-A8A0-20E4F37512FA}" destId="{89497E48-2F38-3647-9552-0737C625B0A5}" srcOrd="0" destOrd="0" presId="urn:microsoft.com/office/officeart/2005/8/layout/process5"/>
    <dgm:cxn modelId="{2B34DFA2-83E8-AE4D-99D1-75A8A7622558}" type="presOf" srcId="{95E938F3-A837-2E43-89F1-B8870D6DCDDB}" destId="{278A29B1-161C-4A47-B885-92A52AE726E5}" srcOrd="0" destOrd="0" presId="urn:microsoft.com/office/officeart/2005/8/layout/process5"/>
    <dgm:cxn modelId="{59125F37-9EB6-1F46-B7B3-0C7468BBCCEE}" type="presOf" srcId="{75D832A6-8B2C-8247-9013-47A41D0A0501}" destId="{6153C5B0-89D4-EE4D-B2C4-150B7F24AF66}" srcOrd="0" destOrd="0" presId="urn:microsoft.com/office/officeart/2005/8/layout/process5"/>
    <dgm:cxn modelId="{A1B53051-FBC3-7642-BEE2-FA16FD4AF3D3}" type="presOf" srcId="{95E938F3-A837-2E43-89F1-B8870D6DCDDB}" destId="{155887FE-0AC2-374A-8A39-C84C5DF921C7}" srcOrd="1" destOrd="0" presId="urn:microsoft.com/office/officeart/2005/8/layout/process5"/>
    <dgm:cxn modelId="{5D101421-5273-9847-B8D6-7FF4D21D6931}" type="presOf" srcId="{97DF3794-8E9C-9146-8B1F-F0E0628A5673}" destId="{A0F7355F-55CF-E14A-BD3A-BE60D6A8E3BC}" srcOrd="1" destOrd="0" presId="urn:microsoft.com/office/officeart/2005/8/layout/process5"/>
    <dgm:cxn modelId="{4B3F52C7-551A-0943-A278-6243D6407BD0}" type="presOf" srcId="{AF245942-CEA0-9643-99FF-937DA082CD2B}" destId="{EB5CB677-5679-7F4E-8F75-4883B004D028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A51EC34A-B3E1-284E-874D-83F8B98252D3}" type="presOf" srcId="{69EB9E8C-BFBC-164B-BC4A-563CB2C76007}" destId="{02ECC16B-4195-9D45-BD8C-D0F9EC27AB64}" srcOrd="0" destOrd="0" presId="urn:microsoft.com/office/officeart/2005/8/layout/process5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C1F1AA62-109D-134E-88AD-28C90AB5722F}" type="presOf" srcId="{AE54B44C-5D07-E144-A8A0-20E4F37512FA}" destId="{35322709-0902-554C-B183-71C5E63C995E}" srcOrd="1" destOrd="0" presId="urn:microsoft.com/office/officeart/2005/8/layout/process5"/>
    <dgm:cxn modelId="{B1212615-E342-DB40-B7B5-8B3F061C3A27}" type="presOf" srcId="{E1EB4D05-DCD5-6C44-AB43-7AD6787D6DD0}" destId="{B06EEB65-C56A-304C-AB62-BB1FB84D4872}" srcOrd="0" destOrd="0" presId="urn:microsoft.com/office/officeart/2005/8/layout/process5"/>
    <dgm:cxn modelId="{F8AC56FB-7FB0-8B4E-A918-4AA75D41B64B}" type="presOf" srcId="{F97A3A93-5A6E-994B-AF29-48FA0FFAAE27}" destId="{30F2F45B-AD3E-DC4A-BE5D-6D8C904DD87D}" srcOrd="0" destOrd="0" presId="urn:microsoft.com/office/officeart/2005/8/layout/process5"/>
    <dgm:cxn modelId="{257B6F22-F6DE-2346-B501-B4E4F26CD9A4}" type="presOf" srcId="{CF6DE0D8-736D-FB4F-9134-4CC964162CE2}" destId="{1C2BB158-8253-724C-B8E0-3E38320B6CE6}" srcOrd="0" destOrd="0" presId="urn:microsoft.com/office/officeart/2005/8/layout/process5"/>
    <dgm:cxn modelId="{09E01DE5-6F7B-894D-86A4-61837E7BADBF}" type="presOf" srcId="{756B30C5-2676-AE48-A365-761E1862628A}" destId="{A0908B1C-7721-C44C-9171-79A071DE4D51}" srcOrd="1" destOrd="0" presId="urn:microsoft.com/office/officeart/2005/8/layout/process5"/>
    <dgm:cxn modelId="{6DB1C3F1-D31A-E147-9C91-71FDC0E3342E}" type="presParOf" srcId="{EB5CB677-5679-7F4E-8F75-4883B004D028}" destId="{02ECC16B-4195-9D45-BD8C-D0F9EC27AB64}" srcOrd="0" destOrd="0" presId="urn:microsoft.com/office/officeart/2005/8/layout/process5"/>
    <dgm:cxn modelId="{8E874640-6DA1-AF41-BAA6-8A457EE33356}" type="presParOf" srcId="{EB5CB677-5679-7F4E-8F75-4883B004D028}" destId="{278A29B1-161C-4A47-B885-92A52AE726E5}" srcOrd="1" destOrd="0" presId="urn:microsoft.com/office/officeart/2005/8/layout/process5"/>
    <dgm:cxn modelId="{84CD4488-EFF1-4E44-824A-BCDAC50AF426}" type="presParOf" srcId="{278A29B1-161C-4A47-B885-92A52AE726E5}" destId="{155887FE-0AC2-374A-8A39-C84C5DF921C7}" srcOrd="0" destOrd="0" presId="urn:microsoft.com/office/officeart/2005/8/layout/process5"/>
    <dgm:cxn modelId="{A4274518-7549-9C46-8A64-735B466E2D7E}" type="presParOf" srcId="{EB5CB677-5679-7F4E-8F75-4883B004D028}" destId="{30F2F45B-AD3E-DC4A-BE5D-6D8C904DD87D}" srcOrd="2" destOrd="0" presId="urn:microsoft.com/office/officeart/2005/8/layout/process5"/>
    <dgm:cxn modelId="{C3230CD0-E680-7046-A8ED-B554558628EE}" type="presParOf" srcId="{EB5CB677-5679-7F4E-8F75-4883B004D028}" destId="{89497E48-2F38-3647-9552-0737C625B0A5}" srcOrd="3" destOrd="0" presId="urn:microsoft.com/office/officeart/2005/8/layout/process5"/>
    <dgm:cxn modelId="{0BFD852B-D3C5-0646-AB03-E0D5D07AA18D}" type="presParOf" srcId="{89497E48-2F38-3647-9552-0737C625B0A5}" destId="{35322709-0902-554C-B183-71C5E63C995E}" srcOrd="0" destOrd="0" presId="urn:microsoft.com/office/officeart/2005/8/layout/process5"/>
    <dgm:cxn modelId="{F6F49EF7-6665-4947-961A-DB2FD808FDC6}" type="presParOf" srcId="{EB5CB677-5679-7F4E-8F75-4883B004D028}" destId="{1C2BB158-8253-724C-B8E0-3E38320B6CE6}" srcOrd="4" destOrd="0" presId="urn:microsoft.com/office/officeart/2005/8/layout/process5"/>
    <dgm:cxn modelId="{E7342752-20E4-2A45-954D-8455276F6924}" type="presParOf" srcId="{EB5CB677-5679-7F4E-8F75-4883B004D028}" destId="{6D62F2D1-9592-C543-A9B7-5FC4C8D0F565}" srcOrd="5" destOrd="0" presId="urn:microsoft.com/office/officeart/2005/8/layout/process5"/>
    <dgm:cxn modelId="{38688591-B7DA-8748-8CAF-66A77E1089FC}" type="presParOf" srcId="{6D62F2D1-9592-C543-A9B7-5FC4C8D0F565}" destId="{A0908B1C-7721-C44C-9171-79A071DE4D51}" srcOrd="0" destOrd="0" presId="urn:microsoft.com/office/officeart/2005/8/layout/process5"/>
    <dgm:cxn modelId="{5D8C25AD-7554-5F47-B6D7-864376D8E7E0}" type="presParOf" srcId="{EB5CB677-5679-7F4E-8F75-4883B004D028}" destId="{6153C5B0-89D4-EE4D-B2C4-150B7F24AF66}" srcOrd="6" destOrd="0" presId="urn:microsoft.com/office/officeart/2005/8/layout/process5"/>
    <dgm:cxn modelId="{79E4E9A5-7D09-7E43-9BBE-0C2088CFE4E6}" type="presParOf" srcId="{EB5CB677-5679-7F4E-8F75-4883B004D028}" destId="{92547FB9-C99A-3A43-91EC-7B85CC936602}" srcOrd="7" destOrd="0" presId="urn:microsoft.com/office/officeart/2005/8/layout/process5"/>
    <dgm:cxn modelId="{85C9A3CE-BFC6-374D-B753-49FAB6952CDE}" type="presParOf" srcId="{92547FB9-C99A-3A43-91EC-7B85CC936602}" destId="{A0F7355F-55CF-E14A-BD3A-BE60D6A8E3BC}" srcOrd="0" destOrd="0" presId="urn:microsoft.com/office/officeart/2005/8/layout/process5"/>
    <dgm:cxn modelId="{EE2A54FF-30A6-704B-933F-C0F473AA2D7D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118DFA6B-21A9-9548-8688-C701061F59D9}" type="presOf" srcId="{19DCEC38-92FA-CE48-B4A4-9FFF3B301194}" destId="{C24A8BB1-6B8C-4C43-95FC-F40D54AB540B}" srcOrd="0" destOrd="0" presId="urn:microsoft.com/office/officeart/2005/8/layout/hierarchy2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611A0E0D-7FA2-A740-B518-7C96520F399D}" type="presOf" srcId="{D34E3806-7793-AE40-A7F8-B719C0106229}" destId="{9DF43B99-CB85-0A42-A163-EABF8D3372F3}" srcOrd="0" destOrd="0" presId="urn:microsoft.com/office/officeart/2005/8/layout/hierarchy2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0D657CE2-36FB-B34A-8D13-2FD42FEF85FF}" type="presOf" srcId="{9D649523-C299-7840-A4E2-0B173FECD0FD}" destId="{69987B6D-C0F7-EF41-B4E4-682ACC4820B8}" srcOrd="0" destOrd="0" presId="urn:microsoft.com/office/officeart/2005/8/layout/hierarchy2"/>
    <dgm:cxn modelId="{C334A970-818E-754B-A0BF-844DDEFAE65A}" type="presOf" srcId="{1FC92CFE-BAE4-0347-B613-E0A35FC845B5}" destId="{76732C21-E685-F148-B507-E768C8B596C5}" srcOrd="0" destOrd="0" presId="urn:microsoft.com/office/officeart/2005/8/layout/hierarchy2"/>
    <dgm:cxn modelId="{1EF81D99-A1A5-EE44-88D8-16EA4221D797}" type="presOf" srcId="{8FAB09BB-BB24-3E4A-A56C-5E9681D4DF17}" destId="{CAD82D0E-EAC0-EC4E-AB47-7ACEF0E32FAC}" srcOrd="0" destOrd="0" presId="urn:microsoft.com/office/officeart/2005/8/layout/hierarchy2"/>
    <dgm:cxn modelId="{ACFC245D-5FC7-BE48-8B13-0B49C7E8CD94}" type="presOf" srcId="{AB8A4017-BFD7-D847-8CD2-BD362C21CC75}" destId="{E18ED242-3A3D-0345-8F4B-ADAC6A3367CF}" srcOrd="0" destOrd="0" presId="urn:microsoft.com/office/officeart/2005/8/layout/hierarchy2"/>
    <dgm:cxn modelId="{FEF0ADE7-41F8-F046-8566-2D0C01251E68}" type="presOf" srcId="{5CC19367-22CC-794D-8A98-E0AC2738D044}" destId="{39B549B5-594B-4645-AFF8-68D687F89113}" srcOrd="0" destOrd="0" presId="urn:microsoft.com/office/officeart/2005/8/layout/hierarchy2"/>
    <dgm:cxn modelId="{ACC5ECCC-E282-FB4B-B716-C7BD7722984F}" type="presOf" srcId="{9D649523-C299-7840-A4E2-0B173FECD0FD}" destId="{C230A712-18E5-3349-98AF-9AC1D6934388}" srcOrd="1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4E3887B4-9C68-5E43-880E-5AE7CFD2F7BE}" type="presOf" srcId="{FE77863A-6892-C846-A0BF-426E5F011E06}" destId="{4D0E2125-5429-874E-A40B-E6AE546DC84A}" srcOrd="1" destOrd="0" presId="urn:microsoft.com/office/officeart/2005/8/layout/hierarchy2"/>
    <dgm:cxn modelId="{FBBCB879-C385-1D48-8811-19D4C47E0BA2}" type="presOf" srcId="{C48E9D91-F41F-0141-BBBE-D46AF589E0F1}" destId="{82B2C9F5-E783-9245-A2B2-8606AC4281B1}" srcOrd="0" destOrd="0" presId="urn:microsoft.com/office/officeart/2005/8/layout/hierarchy2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248EF926-E003-DB42-9A7D-01003AAC49C5}" type="presOf" srcId="{5FCDB833-ED8E-C445-A57E-DC4EF694E998}" destId="{3BF24B7A-3CE0-4C41-B9B9-38D8C752B15D}" srcOrd="1" destOrd="0" presId="urn:microsoft.com/office/officeart/2005/8/layout/hierarchy2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93BFECC5-4462-F94D-B7CB-83ECD462A3F5}" type="presOf" srcId="{86788CCE-53A8-C241-83ED-405208E6F28E}" destId="{28EA1FB3-B446-6D4D-86B4-CE0AB9C0E7EB}" srcOrd="0" destOrd="0" presId="urn:microsoft.com/office/officeart/2005/8/layout/hierarchy2"/>
    <dgm:cxn modelId="{9986849E-7B36-F141-9FA0-24B69DBB1445}" type="presOf" srcId="{D34E3806-7793-AE40-A7F8-B719C0106229}" destId="{98CF0A3F-7044-C94D-BCBC-A13E1F66E8A3}" srcOrd="1" destOrd="0" presId="urn:microsoft.com/office/officeart/2005/8/layout/hierarchy2"/>
    <dgm:cxn modelId="{60FC286F-12EA-9F4F-8FA0-605DA6A3593A}" type="presOf" srcId="{00AC8622-9195-D248-845D-8001368374DD}" destId="{FE502159-D3CF-0A40-B528-81276FCA3B4B}" srcOrd="1" destOrd="0" presId="urn:microsoft.com/office/officeart/2005/8/layout/hierarchy2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164BE84B-6619-9F4C-8051-D99890AF229B}" type="presOf" srcId="{5FCDB833-ED8E-C445-A57E-DC4EF694E998}" destId="{02C7EBED-337B-BD44-A2F0-90B8098FE799}" srcOrd="0" destOrd="0" presId="urn:microsoft.com/office/officeart/2005/8/layout/hierarchy2"/>
    <dgm:cxn modelId="{9C888064-E4C9-2B49-B12E-9F9AD21FBE67}" type="presOf" srcId="{FCB29090-A551-7847-B2BA-2A5ED655BB81}" destId="{5D526973-774A-CF40-80AE-F9A2881990DB}" srcOrd="0" destOrd="0" presId="urn:microsoft.com/office/officeart/2005/8/layout/hierarchy2"/>
    <dgm:cxn modelId="{C2C8083F-B0D9-8549-A361-09C5DD2920F3}" type="presOf" srcId="{859556B6-E65C-4D41-B2FC-D56B0C7EFB6B}" destId="{38353198-225E-0343-82A1-DFED991F051A}" srcOrd="0" destOrd="0" presId="urn:microsoft.com/office/officeart/2005/8/layout/hierarchy2"/>
    <dgm:cxn modelId="{6B918CCE-CB03-0044-B08C-63ADEBFCDBF5}" type="presOf" srcId="{8FAB09BB-BB24-3E4A-A56C-5E9681D4DF17}" destId="{91886679-B7E5-3241-BA10-CB3E744D85ED}" srcOrd="1" destOrd="0" presId="urn:microsoft.com/office/officeart/2005/8/layout/hierarchy2"/>
    <dgm:cxn modelId="{B06C3CE9-58E4-2A40-A713-8AB48B885BB6}" type="presOf" srcId="{505315F6-0F55-6B4B-A4FE-49823DCE408C}" destId="{A86E78E1-3B85-514B-95BA-7649C20BE6B8}" srcOrd="0" destOrd="0" presId="urn:microsoft.com/office/officeart/2005/8/layout/hierarchy2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C4EDD985-EB65-B241-B3F4-43A0DE80CFAE}" type="presOf" srcId="{9AAAB166-999F-5B4E-8786-F93DB6872DAF}" destId="{A7627442-065E-1D4D-B2C8-C2EA5821C935}" srcOrd="0" destOrd="0" presId="urn:microsoft.com/office/officeart/2005/8/layout/hierarchy2"/>
    <dgm:cxn modelId="{16DB85EC-D023-A54B-89E0-783DE719C6BD}" type="presOf" srcId="{67E6D495-41F0-7848-827E-34BD0F06D2CE}" destId="{6F3A1857-E9A6-A04C-8D02-8DBC0EBD53BA}" srcOrd="0" destOrd="0" presId="urn:microsoft.com/office/officeart/2005/8/layout/hierarchy2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5D8FF171-AC48-C242-BD62-F6BDB3148C34}" type="presOf" srcId="{FE5895D7-5E76-5C4D-A801-8899FEBCD820}" destId="{E9D59326-7D41-534B-B2B4-FCAF6DA0390F}" srcOrd="0" destOrd="0" presId="urn:microsoft.com/office/officeart/2005/8/layout/hierarchy2"/>
    <dgm:cxn modelId="{2402A280-FD30-CD4C-BFE4-036A95AC75AE}" type="presOf" srcId="{00AC8622-9195-D248-845D-8001368374DD}" destId="{2843B39A-FDF5-AF42-9294-001E3F45D945}" srcOrd="0" destOrd="0" presId="urn:microsoft.com/office/officeart/2005/8/layout/hierarchy2"/>
    <dgm:cxn modelId="{46E7C810-1BCB-FA4A-A1C7-9586CB5991EE}" type="presOf" srcId="{FCB29090-A551-7847-B2BA-2A5ED655BB81}" destId="{C7C6CFFA-A0B4-FC48-A5E2-F55797165906}" srcOrd="1" destOrd="0" presId="urn:microsoft.com/office/officeart/2005/8/layout/hierarchy2"/>
    <dgm:cxn modelId="{0FD1E6A8-6C75-E341-AF64-AA4EDA2B581A}" type="presOf" srcId="{67E6D495-41F0-7848-827E-34BD0F06D2CE}" destId="{6DF1965A-975E-3841-9C15-3725F3F35033}" srcOrd="1" destOrd="0" presId="urn:microsoft.com/office/officeart/2005/8/layout/hierarchy2"/>
    <dgm:cxn modelId="{73138E74-02A9-9642-828E-C055BAC0FE1B}" type="presOf" srcId="{4F5199D7-5A8C-F442-97D6-243D79A47512}" destId="{5B83A847-199C-C44B-8F0F-87B78BA58E7E}" srcOrd="0" destOrd="0" presId="urn:microsoft.com/office/officeart/2005/8/layout/hierarchy2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9A0B2DAA-3B4E-D54A-A1F8-44264CD9851B}" type="presOf" srcId="{8FA69175-FAE0-B640-90F3-2066E8997594}" destId="{5928EFBB-BC72-AB4D-83B2-C9C61AF67D83}" srcOrd="0" destOrd="0" presId="urn:microsoft.com/office/officeart/2005/8/layout/hierarchy2"/>
    <dgm:cxn modelId="{82F13594-1E97-DC4B-B0DC-EA4E317BEA3C}" type="presOf" srcId="{A07C4670-89E7-EF47-969D-1FC1D781C9D7}" destId="{1ADBEA4B-5AA9-3E4F-9CAB-74FFD85721C8}" srcOrd="0" destOrd="0" presId="urn:microsoft.com/office/officeart/2005/8/layout/hierarchy2"/>
    <dgm:cxn modelId="{687FE65C-8DF8-8842-BA60-90F19011A4D1}" type="presOf" srcId="{209E7AB1-8969-034D-ACD3-7AD305B450C5}" destId="{CA0686BC-CA5A-B04F-8E6A-E0C546EC8A68}" srcOrd="0" destOrd="0" presId="urn:microsoft.com/office/officeart/2005/8/layout/hierarchy2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A5EE337E-7A2D-3341-BDE8-430B382E32E7}" type="presOf" srcId="{86788CCE-53A8-C241-83ED-405208E6F28E}" destId="{5322766E-514D-4C4F-95E6-9684E137B54E}" srcOrd="1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11EFAD7E-6381-EE45-923A-C7F2C2F43464}" type="presOf" srcId="{FE77863A-6892-C846-A0BF-426E5F011E06}" destId="{87D3FF89-E261-3C40-8DC8-52F27362BA72}" srcOrd="0" destOrd="0" presId="urn:microsoft.com/office/officeart/2005/8/layout/hierarchy2"/>
    <dgm:cxn modelId="{EDD6E94B-DB28-AC40-8A71-1F5C7588278F}" type="presOf" srcId="{505315F6-0F55-6B4B-A4FE-49823DCE408C}" destId="{0A55E14C-02A6-2442-B424-636750094A52}" srcOrd="1" destOrd="0" presId="urn:microsoft.com/office/officeart/2005/8/layout/hierarchy2"/>
    <dgm:cxn modelId="{C64F1883-48A5-874C-A249-B89D9EFCAA9F}" type="presOf" srcId="{AB8A4017-BFD7-D847-8CD2-BD362C21CC75}" destId="{AB0E659A-545A-AC40-8E5E-C971E7BCECE3}" srcOrd="1" destOrd="0" presId="urn:microsoft.com/office/officeart/2005/8/layout/hierarchy2"/>
    <dgm:cxn modelId="{35E848AA-D1BD-7F41-ADFF-EE8B440E9D1B}" type="presOf" srcId="{8EDE6057-079C-DF48-B1C9-1EA04D68FCCA}" destId="{84ED68B4-3B6F-3044-905F-E82703EC1BA4}" srcOrd="0" destOrd="0" presId="urn:microsoft.com/office/officeart/2005/8/layout/hierarchy2"/>
    <dgm:cxn modelId="{6D3A16C8-944A-B440-B1E4-744E825C6735}" type="presOf" srcId="{456EDE9C-86F8-6D4F-B959-E3E9DAF936F1}" destId="{3F48D217-AF74-9144-B218-E8887DADD358}" srcOrd="0" destOrd="0" presId="urn:microsoft.com/office/officeart/2005/8/layout/hierarchy2"/>
    <dgm:cxn modelId="{1502C4D4-1522-DB40-AEC7-70041AAB5EC9}" type="presParOf" srcId="{5B83A847-199C-C44B-8F0F-87B78BA58E7E}" destId="{69FF59A5-5B91-0141-9894-2BDCA8ADE508}" srcOrd="0" destOrd="0" presId="urn:microsoft.com/office/officeart/2005/8/layout/hierarchy2"/>
    <dgm:cxn modelId="{87E31BCF-4F91-EC42-8170-9F48A2FDE7DE}" type="presParOf" srcId="{69FF59A5-5B91-0141-9894-2BDCA8ADE508}" destId="{5928EFBB-BC72-AB4D-83B2-C9C61AF67D83}" srcOrd="0" destOrd="0" presId="urn:microsoft.com/office/officeart/2005/8/layout/hierarchy2"/>
    <dgm:cxn modelId="{F45ADA61-9603-BD48-A8A0-830B137A6896}" type="presParOf" srcId="{69FF59A5-5B91-0141-9894-2BDCA8ADE508}" destId="{1C71D724-9A11-DC47-9DD1-919BFC8BC7F3}" srcOrd="1" destOrd="0" presId="urn:microsoft.com/office/officeart/2005/8/layout/hierarchy2"/>
    <dgm:cxn modelId="{904DE507-CDB8-E34F-8D7D-D0101E2FC0F5}" type="presParOf" srcId="{1C71D724-9A11-DC47-9DD1-919BFC8BC7F3}" destId="{6F3A1857-E9A6-A04C-8D02-8DBC0EBD53BA}" srcOrd="0" destOrd="0" presId="urn:microsoft.com/office/officeart/2005/8/layout/hierarchy2"/>
    <dgm:cxn modelId="{B43CB1F8-EF24-FC48-B920-9F41A99B2D10}" type="presParOf" srcId="{6F3A1857-E9A6-A04C-8D02-8DBC0EBD53BA}" destId="{6DF1965A-975E-3841-9C15-3725F3F35033}" srcOrd="0" destOrd="0" presId="urn:microsoft.com/office/officeart/2005/8/layout/hierarchy2"/>
    <dgm:cxn modelId="{44C7D6DA-FEE1-E840-8469-0B91ECFB02DF}" type="presParOf" srcId="{1C71D724-9A11-DC47-9DD1-919BFC8BC7F3}" destId="{F811227A-9AF0-9344-840B-79784DC00F0A}" srcOrd="1" destOrd="0" presId="urn:microsoft.com/office/officeart/2005/8/layout/hierarchy2"/>
    <dgm:cxn modelId="{12803360-1819-8746-ACF2-658FC90DD475}" type="presParOf" srcId="{F811227A-9AF0-9344-840B-79784DC00F0A}" destId="{82B2C9F5-E783-9245-A2B2-8606AC4281B1}" srcOrd="0" destOrd="0" presId="urn:microsoft.com/office/officeart/2005/8/layout/hierarchy2"/>
    <dgm:cxn modelId="{A01E0A50-5783-B342-AE2B-073B43CFF0B8}" type="presParOf" srcId="{F811227A-9AF0-9344-840B-79784DC00F0A}" destId="{2BFB4099-2864-B347-97A4-4B7DF4AE162A}" srcOrd="1" destOrd="0" presId="urn:microsoft.com/office/officeart/2005/8/layout/hierarchy2"/>
    <dgm:cxn modelId="{36CE8023-3FFB-D44D-836E-130D03984A05}" type="presParOf" srcId="{2BFB4099-2864-B347-97A4-4B7DF4AE162A}" destId="{2843B39A-FDF5-AF42-9294-001E3F45D945}" srcOrd="0" destOrd="0" presId="urn:microsoft.com/office/officeart/2005/8/layout/hierarchy2"/>
    <dgm:cxn modelId="{0BDA240F-3A32-9B49-BC5E-00AC4533F3E3}" type="presParOf" srcId="{2843B39A-FDF5-AF42-9294-001E3F45D945}" destId="{FE502159-D3CF-0A40-B528-81276FCA3B4B}" srcOrd="0" destOrd="0" presId="urn:microsoft.com/office/officeart/2005/8/layout/hierarchy2"/>
    <dgm:cxn modelId="{6602FA68-DD40-3E4D-89EC-ECD038710499}" type="presParOf" srcId="{2BFB4099-2864-B347-97A4-4B7DF4AE162A}" destId="{DEAA6515-B50F-DF43-B12B-1FED065139A7}" srcOrd="1" destOrd="0" presId="urn:microsoft.com/office/officeart/2005/8/layout/hierarchy2"/>
    <dgm:cxn modelId="{53D5BF14-1C97-9740-97E1-5D6FC84970B8}" type="presParOf" srcId="{DEAA6515-B50F-DF43-B12B-1FED065139A7}" destId="{3F48D217-AF74-9144-B218-E8887DADD358}" srcOrd="0" destOrd="0" presId="urn:microsoft.com/office/officeart/2005/8/layout/hierarchy2"/>
    <dgm:cxn modelId="{26DEAD18-34D7-B447-9378-C21FFCF028E3}" type="presParOf" srcId="{DEAA6515-B50F-DF43-B12B-1FED065139A7}" destId="{DEA3A763-224F-F04A-B652-3683A852525C}" srcOrd="1" destOrd="0" presId="urn:microsoft.com/office/officeart/2005/8/layout/hierarchy2"/>
    <dgm:cxn modelId="{AF4CFB5E-DCB5-FD40-9904-DC2D39B4CD41}" type="presParOf" srcId="{2BFB4099-2864-B347-97A4-4B7DF4AE162A}" destId="{E18ED242-3A3D-0345-8F4B-ADAC6A3367CF}" srcOrd="2" destOrd="0" presId="urn:microsoft.com/office/officeart/2005/8/layout/hierarchy2"/>
    <dgm:cxn modelId="{7D093E97-DE90-4D44-B30D-7BC7B9302CA5}" type="presParOf" srcId="{E18ED242-3A3D-0345-8F4B-ADAC6A3367CF}" destId="{AB0E659A-545A-AC40-8E5E-C971E7BCECE3}" srcOrd="0" destOrd="0" presId="urn:microsoft.com/office/officeart/2005/8/layout/hierarchy2"/>
    <dgm:cxn modelId="{28182AF0-BC64-6A4F-BA13-188747F568D6}" type="presParOf" srcId="{2BFB4099-2864-B347-97A4-4B7DF4AE162A}" destId="{2DB72E72-6B84-7541-95E0-1324AC423557}" srcOrd="3" destOrd="0" presId="urn:microsoft.com/office/officeart/2005/8/layout/hierarchy2"/>
    <dgm:cxn modelId="{5F81FFD4-6596-FA45-84DB-1D8508CE36EA}" type="presParOf" srcId="{2DB72E72-6B84-7541-95E0-1324AC423557}" destId="{39B549B5-594B-4645-AFF8-68D687F89113}" srcOrd="0" destOrd="0" presId="urn:microsoft.com/office/officeart/2005/8/layout/hierarchy2"/>
    <dgm:cxn modelId="{1EF1033E-3909-0644-93C6-71A499E63D0B}" type="presParOf" srcId="{2DB72E72-6B84-7541-95E0-1324AC423557}" destId="{62A0E386-325D-A24E-8B7F-FCB62FD67B9B}" srcOrd="1" destOrd="0" presId="urn:microsoft.com/office/officeart/2005/8/layout/hierarchy2"/>
    <dgm:cxn modelId="{4FCF584E-75B3-5A4C-B06F-C16CC0D57C6D}" type="presParOf" srcId="{2BFB4099-2864-B347-97A4-4B7DF4AE162A}" destId="{87D3FF89-E261-3C40-8DC8-52F27362BA72}" srcOrd="4" destOrd="0" presId="urn:microsoft.com/office/officeart/2005/8/layout/hierarchy2"/>
    <dgm:cxn modelId="{746050D3-185B-5D46-84F6-8BFF4CAAE6A4}" type="presParOf" srcId="{87D3FF89-E261-3C40-8DC8-52F27362BA72}" destId="{4D0E2125-5429-874E-A40B-E6AE546DC84A}" srcOrd="0" destOrd="0" presId="urn:microsoft.com/office/officeart/2005/8/layout/hierarchy2"/>
    <dgm:cxn modelId="{1CB4E05C-F378-F142-BD18-DFD8021BDCF8}" type="presParOf" srcId="{2BFB4099-2864-B347-97A4-4B7DF4AE162A}" destId="{99984019-168D-D34F-A21F-6523C3F1B2CE}" srcOrd="5" destOrd="0" presId="urn:microsoft.com/office/officeart/2005/8/layout/hierarchy2"/>
    <dgm:cxn modelId="{40DA47D6-ABA7-C84A-BA1E-F797C8254320}" type="presParOf" srcId="{99984019-168D-D34F-A21F-6523C3F1B2CE}" destId="{C24A8BB1-6B8C-4C43-95FC-F40D54AB540B}" srcOrd="0" destOrd="0" presId="urn:microsoft.com/office/officeart/2005/8/layout/hierarchy2"/>
    <dgm:cxn modelId="{C2ADC09F-4B70-B84E-9BAE-D004A9709A12}" type="presParOf" srcId="{99984019-168D-D34F-A21F-6523C3F1B2CE}" destId="{562641FE-02B4-7E4A-B0E5-9AC9095C13A6}" srcOrd="1" destOrd="0" presId="urn:microsoft.com/office/officeart/2005/8/layout/hierarchy2"/>
    <dgm:cxn modelId="{16B7E541-D408-2F46-826E-2CBEBD7EB4DA}" type="presParOf" srcId="{2BFB4099-2864-B347-97A4-4B7DF4AE162A}" destId="{28EA1FB3-B446-6D4D-86B4-CE0AB9C0E7EB}" srcOrd="6" destOrd="0" presId="urn:microsoft.com/office/officeart/2005/8/layout/hierarchy2"/>
    <dgm:cxn modelId="{509E552D-CA52-AF49-924E-8A0EFE56D523}" type="presParOf" srcId="{28EA1FB3-B446-6D4D-86B4-CE0AB9C0E7EB}" destId="{5322766E-514D-4C4F-95E6-9684E137B54E}" srcOrd="0" destOrd="0" presId="urn:microsoft.com/office/officeart/2005/8/layout/hierarchy2"/>
    <dgm:cxn modelId="{86F6FF07-E604-EB40-A33D-B97B46CD1E57}" type="presParOf" srcId="{2BFB4099-2864-B347-97A4-4B7DF4AE162A}" destId="{1538F837-63F9-174C-8093-837009E5E584}" srcOrd="7" destOrd="0" presId="urn:microsoft.com/office/officeart/2005/8/layout/hierarchy2"/>
    <dgm:cxn modelId="{4B7629C1-1779-544D-A617-93215C170B34}" type="presParOf" srcId="{1538F837-63F9-174C-8093-837009E5E584}" destId="{84ED68B4-3B6F-3044-905F-E82703EC1BA4}" srcOrd="0" destOrd="0" presId="urn:microsoft.com/office/officeart/2005/8/layout/hierarchy2"/>
    <dgm:cxn modelId="{E1291737-67BE-9D48-80B4-E93791D99024}" type="presParOf" srcId="{1538F837-63F9-174C-8093-837009E5E584}" destId="{32D7684B-6B79-9A42-B608-8D64032A66C7}" srcOrd="1" destOrd="0" presId="urn:microsoft.com/office/officeart/2005/8/layout/hierarchy2"/>
    <dgm:cxn modelId="{62A8712B-7003-1344-A105-595ED351435A}" type="presParOf" srcId="{2BFB4099-2864-B347-97A4-4B7DF4AE162A}" destId="{CAD82D0E-EAC0-EC4E-AB47-7ACEF0E32FAC}" srcOrd="8" destOrd="0" presId="urn:microsoft.com/office/officeart/2005/8/layout/hierarchy2"/>
    <dgm:cxn modelId="{D8F306EB-4967-7A49-943D-7210E357ADD6}" type="presParOf" srcId="{CAD82D0E-EAC0-EC4E-AB47-7ACEF0E32FAC}" destId="{91886679-B7E5-3241-BA10-CB3E744D85ED}" srcOrd="0" destOrd="0" presId="urn:microsoft.com/office/officeart/2005/8/layout/hierarchy2"/>
    <dgm:cxn modelId="{2D60F87E-1FE4-B345-8772-E4B7C94DE3D1}" type="presParOf" srcId="{2BFB4099-2864-B347-97A4-4B7DF4AE162A}" destId="{5E396998-A0F2-D64F-956F-56ECFDC2A197}" srcOrd="9" destOrd="0" presId="urn:microsoft.com/office/officeart/2005/8/layout/hierarchy2"/>
    <dgm:cxn modelId="{9406C12B-2639-8C46-A36A-EE2C55A3842C}" type="presParOf" srcId="{5E396998-A0F2-D64F-956F-56ECFDC2A197}" destId="{E9D59326-7D41-534B-B2B4-FCAF6DA0390F}" srcOrd="0" destOrd="0" presId="urn:microsoft.com/office/officeart/2005/8/layout/hierarchy2"/>
    <dgm:cxn modelId="{0E2FF954-1435-CA41-8DD7-4E6A6A9863F5}" type="presParOf" srcId="{5E396998-A0F2-D64F-956F-56ECFDC2A197}" destId="{281B426A-9357-5B42-B773-CD3B447ACFB8}" srcOrd="1" destOrd="0" presId="urn:microsoft.com/office/officeart/2005/8/layout/hierarchy2"/>
    <dgm:cxn modelId="{4574538F-58CB-0648-8B13-688B311DBB01}" type="presParOf" srcId="{1C71D724-9A11-DC47-9DD1-919BFC8BC7F3}" destId="{9DF43B99-CB85-0A42-A163-EABF8D3372F3}" srcOrd="2" destOrd="0" presId="urn:microsoft.com/office/officeart/2005/8/layout/hierarchy2"/>
    <dgm:cxn modelId="{E1DBB436-8404-BC42-8CF1-B82C93AFAC8C}" type="presParOf" srcId="{9DF43B99-CB85-0A42-A163-EABF8D3372F3}" destId="{98CF0A3F-7044-C94D-BCBC-A13E1F66E8A3}" srcOrd="0" destOrd="0" presId="urn:microsoft.com/office/officeart/2005/8/layout/hierarchy2"/>
    <dgm:cxn modelId="{42627CC3-368D-E242-9DB5-A161911029EB}" type="presParOf" srcId="{1C71D724-9A11-DC47-9DD1-919BFC8BC7F3}" destId="{137D5788-B1FB-AC4A-A1E6-DEB25CD7CED9}" srcOrd="3" destOrd="0" presId="urn:microsoft.com/office/officeart/2005/8/layout/hierarchy2"/>
    <dgm:cxn modelId="{E3140B54-F800-6143-B102-CDC254D135E3}" type="presParOf" srcId="{137D5788-B1FB-AC4A-A1E6-DEB25CD7CED9}" destId="{38353198-225E-0343-82A1-DFED991F051A}" srcOrd="0" destOrd="0" presId="urn:microsoft.com/office/officeart/2005/8/layout/hierarchy2"/>
    <dgm:cxn modelId="{7F16657D-012E-8444-83EA-08085E16D60A}" type="presParOf" srcId="{137D5788-B1FB-AC4A-A1E6-DEB25CD7CED9}" destId="{18DB6016-C466-3E41-9480-52641B58DE9A}" srcOrd="1" destOrd="0" presId="urn:microsoft.com/office/officeart/2005/8/layout/hierarchy2"/>
    <dgm:cxn modelId="{9B41C372-66A8-E747-B16A-489CF0604A1C}" type="presParOf" srcId="{18DB6016-C466-3E41-9480-52641B58DE9A}" destId="{02C7EBED-337B-BD44-A2F0-90B8098FE799}" srcOrd="0" destOrd="0" presId="urn:microsoft.com/office/officeart/2005/8/layout/hierarchy2"/>
    <dgm:cxn modelId="{124CF7AF-BC3A-C549-81A5-0841B8DD4EDA}" type="presParOf" srcId="{02C7EBED-337B-BD44-A2F0-90B8098FE799}" destId="{3BF24B7A-3CE0-4C41-B9B9-38D8C752B15D}" srcOrd="0" destOrd="0" presId="urn:microsoft.com/office/officeart/2005/8/layout/hierarchy2"/>
    <dgm:cxn modelId="{05A27B16-B03B-A949-94B7-D187C6376CAB}" type="presParOf" srcId="{18DB6016-C466-3E41-9480-52641B58DE9A}" destId="{564F2E4F-6781-0A4D-959B-A36288A8EB5A}" srcOrd="1" destOrd="0" presId="urn:microsoft.com/office/officeart/2005/8/layout/hierarchy2"/>
    <dgm:cxn modelId="{71E72936-F8D5-6F43-9D80-040A4FB2795B}" type="presParOf" srcId="{564F2E4F-6781-0A4D-959B-A36288A8EB5A}" destId="{76732C21-E685-F148-B507-E768C8B596C5}" srcOrd="0" destOrd="0" presId="urn:microsoft.com/office/officeart/2005/8/layout/hierarchy2"/>
    <dgm:cxn modelId="{1E4008D3-9019-7C4A-906A-CE8CC56D56FE}" type="presParOf" srcId="{564F2E4F-6781-0A4D-959B-A36288A8EB5A}" destId="{DA10CA92-3E61-A241-A90C-3166CF009522}" srcOrd="1" destOrd="0" presId="urn:microsoft.com/office/officeart/2005/8/layout/hierarchy2"/>
    <dgm:cxn modelId="{3910FBC2-E60D-8F40-ACB4-B9C431B2B8C4}" type="presParOf" srcId="{18DB6016-C466-3E41-9480-52641B58DE9A}" destId="{A86E78E1-3B85-514B-95BA-7649C20BE6B8}" srcOrd="2" destOrd="0" presId="urn:microsoft.com/office/officeart/2005/8/layout/hierarchy2"/>
    <dgm:cxn modelId="{818BE73B-1999-7546-BDF4-496EE1A8F8A9}" type="presParOf" srcId="{A86E78E1-3B85-514B-95BA-7649C20BE6B8}" destId="{0A55E14C-02A6-2442-B424-636750094A52}" srcOrd="0" destOrd="0" presId="urn:microsoft.com/office/officeart/2005/8/layout/hierarchy2"/>
    <dgm:cxn modelId="{4477FAB9-A3C0-9945-9C25-5EB118695D8F}" type="presParOf" srcId="{18DB6016-C466-3E41-9480-52641B58DE9A}" destId="{2B86C6F6-6D3F-C842-A4B8-AFEBF74B6E6E}" srcOrd="3" destOrd="0" presId="urn:microsoft.com/office/officeart/2005/8/layout/hierarchy2"/>
    <dgm:cxn modelId="{F91BC922-AF7A-214C-B0D0-D7698848F24B}" type="presParOf" srcId="{2B86C6F6-6D3F-C842-A4B8-AFEBF74B6E6E}" destId="{1ADBEA4B-5AA9-3E4F-9CAB-74FFD85721C8}" srcOrd="0" destOrd="0" presId="urn:microsoft.com/office/officeart/2005/8/layout/hierarchy2"/>
    <dgm:cxn modelId="{3894D9E7-AFE9-B440-A67C-DB669BA66DA1}" type="presParOf" srcId="{2B86C6F6-6D3F-C842-A4B8-AFEBF74B6E6E}" destId="{B77B7B23-CF12-C146-AAB3-9C62ED7045C7}" srcOrd="1" destOrd="0" presId="urn:microsoft.com/office/officeart/2005/8/layout/hierarchy2"/>
    <dgm:cxn modelId="{FCA8088E-407D-6C46-A193-837B918AC457}" type="presParOf" srcId="{18DB6016-C466-3E41-9480-52641B58DE9A}" destId="{69987B6D-C0F7-EF41-B4E4-682ACC4820B8}" srcOrd="4" destOrd="0" presId="urn:microsoft.com/office/officeart/2005/8/layout/hierarchy2"/>
    <dgm:cxn modelId="{592637F6-B9B7-624D-8E58-90FC11AD7415}" type="presParOf" srcId="{69987B6D-C0F7-EF41-B4E4-682ACC4820B8}" destId="{C230A712-18E5-3349-98AF-9AC1D6934388}" srcOrd="0" destOrd="0" presId="urn:microsoft.com/office/officeart/2005/8/layout/hierarchy2"/>
    <dgm:cxn modelId="{E9D21258-A787-C743-BAA7-42F9C2B7ECC6}" type="presParOf" srcId="{18DB6016-C466-3E41-9480-52641B58DE9A}" destId="{6E627511-BD8E-9945-AD6E-0B08A6348C02}" srcOrd="5" destOrd="0" presId="urn:microsoft.com/office/officeart/2005/8/layout/hierarchy2"/>
    <dgm:cxn modelId="{93B41654-8FD5-CE4E-ADB9-209E56C1A0B1}" type="presParOf" srcId="{6E627511-BD8E-9945-AD6E-0B08A6348C02}" destId="{CA0686BC-CA5A-B04F-8E6A-E0C546EC8A68}" srcOrd="0" destOrd="0" presId="urn:microsoft.com/office/officeart/2005/8/layout/hierarchy2"/>
    <dgm:cxn modelId="{EAC33846-24BB-2746-A4A1-62E846942E3E}" type="presParOf" srcId="{6E627511-BD8E-9945-AD6E-0B08A6348C02}" destId="{F18FEA5E-099B-CD41-A994-410FA4BA0492}" srcOrd="1" destOrd="0" presId="urn:microsoft.com/office/officeart/2005/8/layout/hierarchy2"/>
    <dgm:cxn modelId="{812C3FF3-6409-9344-97A9-7CE5F91682F8}" type="presParOf" srcId="{18DB6016-C466-3E41-9480-52641B58DE9A}" destId="{5D526973-774A-CF40-80AE-F9A2881990DB}" srcOrd="6" destOrd="0" presId="urn:microsoft.com/office/officeart/2005/8/layout/hierarchy2"/>
    <dgm:cxn modelId="{1575D1BC-049E-8D44-947C-96079B2AE3AC}" type="presParOf" srcId="{5D526973-774A-CF40-80AE-F9A2881990DB}" destId="{C7C6CFFA-A0B4-FC48-A5E2-F55797165906}" srcOrd="0" destOrd="0" presId="urn:microsoft.com/office/officeart/2005/8/layout/hierarchy2"/>
    <dgm:cxn modelId="{3F0D0FA3-F056-2543-999D-C1A6EB31CFF3}" type="presParOf" srcId="{18DB6016-C466-3E41-9480-52641B58DE9A}" destId="{82CCFC7F-FE4E-C24A-8163-4BD2847EAFA0}" srcOrd="7" destOrd="0" presId="urn:microsoft.com/office/officeart/2005/8/layout/hierarchy2"/>
    <dgm:cxn modelId="{E67D2B9E-5160-B248-86D6-2DA0C3B6AACA}" type="presParOf" srcId="{82CCFC7F-FE4E-C24A-8163-4BD2847EAFA0}" destId="{A7627442-065E-1D4D-B2C8-C2EA5821C935}" srcOrd="0" destOrd="0" presId="urn:microsoft.com/office/officeart/2005/8/layout/hierarchy2"/>
    <dgm:cxn modelId="{2430A205-F041-7B47-A0A6-131E603B98EA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54E5BD-B92C-924D-BB1A-EAC3C184EBEA}" type="presOf" srcId="{AE54B44C-5D07-E144-A8A0-20E4F37512FA}" destId="{35322709-0902-554C-B183-71C5E63C995E}" srcOrd="1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819CCAD7-A2FB-5D4B-BE8F-6CBCD05A0AD6}" type="presOf" srcId="{756B30C5-2676-AE48-A365-761E1862628A}" destId="{6D62F2D1-9592-C543-A9B7-5FC4C8D0F565}" srcOrd="0" destOrd="0" presId="urn:microsoft.com/office/officeart/2005/8/layout/process5"/>
    <dgm:cxn modelId="{70BB5415-7A89-5D48-B9AB-C1776E2A4874}" type="presOf" srcId="{97DF3794-8E9C-9146-8B1F-F0E0628A5673}" destId="{A0F7355F-55CF-E14A-BD3A-BE60D6A8E3BC}" srcOrd="1" destOrd="0" presId="urn:microsoft.com/office/officeart/2005/8/layout/process5"/>
    <dgm:cxn modelId="{3A4A4612-B189-9C42-9E4F-4314C79A7ADF}" type="presOf" srcId="{756B30C5-2676-AE48-A365-761E1862628A}" destId="{A0908B1C-7721-C44C-9171-79A071DE4D51}" srcOrd="1" destOrd="0" presId="urn:microsoft.com/office/officeart/2005/8/layout/process5"/>
    <dgm:cxn modelId="{41FFE50C-CD62-8645-9C45-E45E97BA0178}" type="presOf" srcId="{75D832A6-8B2C-8247-9013-47A41D0A0501}" destId="{6153C5B0-89D4-EE4D-B2C4-150B7F24AF66}" srcOrd="0" destOrd="0" presId="urn:microsoft.com/office/officeart/2005/8/layout/process5"/>
    <dgm:cxn modelId="{67C6F91F-CB1A-D84C-8D3B-1338DAB332DB}" type="presOf" srcId="{97DF3794-8E9C-9146-8B1F-F0E0628A5673}" destId="{92547FB9-C99A-3A43-91EC-7B85CC936602}" srcOrd="0" destOrd="0" presId="urn:microsoft.com/office/officeart/2005/8/layout/process5"/>
    <dgm:cxn modelId="{0EEE944B-BCBD-F243-906F-CF4568C5FCB3}" type="presOf" srcId="{CF6DE0D8-736D-FB4F-9134-4CC964162CE2}" destId="{1C2BB158-8253-724C-B8E0-3E38320B6CE6}" srcOrd="0" destOrd="0" presId="urn:microsoft.com/office/officeart/2005/8/layout/process5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C095D68E-450C-FC4C-B50E-CF2AAADE2418}" type="presOf" srcId="{E1EB4D05-DCD5-6C44-AB43-7AD6787D6DD0}" destId="{B06EEB65-C56A-304C-AB62-BB1FB84D4872}" srcOrd="0" destOrd="0" presId="urn:microsoft.com/office/officeart/2005/8/layout/process5"/>
    <dgm:cxn modelId="{CB1E5F2E-5FE9-B44D-A431-B6EE4EC3893E}" type="presOf" srcId="{95E938F3-A837-2E43-89F1-B8870D6DCDDB}" destId="{278A29B1-161C-4A47-B885-92A52AE726E5}" srcOrd="0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DDFA98C7-37FD-914B-B91F-4ADBF06F78F1}" type="presOf" srcId="{AE54B44C-5D07-E144-A8A0-20E4F37512FA}" destId="{89497E48-2F38-3647-9552-0737C625B0A5}" srcOrd="0" destOrd="0" presId="urn:microsoft.com/office/officeart/2005/8/layout/process5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B9AA37D6-B5D1-A344-948B-E6E73702BB42}" type="presOf" srcId="{69EB9E8C-BFBC-164B-BC4A-563CB2C76007}" destId="{02ECC16B-4195-9D45-BD8C-D0F9EC27AB64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A32935FD-3843-6049-BE07-1B8E978E8A83}" type="presOf" srcId="{AF245942-CEA0-9643-99FF-937DA082CD2B}" destId="{EB5CB677-5679-7F4E-8F75-4883B004D028}" srcOrd="0" destOrd="0" presId="urn:microsoft.com/office/officeart/2005/8/layout/process5"/>
    <dgm:cxn modelId="{372753BD-DECB-E84A-8A6E-AF1205EEB102}" type="presOf" srcId="{95E938F3-A837-2E43-89F1-B8870D6DCDDB}" destId="{155887FE-0AC2-374A-8A39-C84C5DF921C7}" srcOrd="1" destOrd="0" presId="urn:microsoft.com/office/officeart/2005/8/layout/process5"/>
    <dgm:cxn modelId="{78B64442-5695-AC48-A0D0-311A8E3712FA}" type="presOf" srcId="{F97A3A93-5A6E-994B-AF29-48FA0FFAAE27}" destId="{30F2F45B-AD3E-DC4A-BE5D-6D8C904DD87D}" srcOrd="0" destOrd="0" presId="urn:microsoft.com/office/officeart/2005/8/layout/process5"/>
    <dgm:cxn modelId="{1793A3E7-7185-D74A-88B5-AEF98CF585EC}" type="presParOf" srcId="{EB5CB677-5679-7F4E-8F75-4883B004D028}" destId="{02ECC16B-4195-9D45-BD8C-D0F9EC27AB64}" srcOrd="0" destOrd="0" presId="urn:microsoft.com/office/officeart/2005/8/layout/process5"/>
    <dgm:cxn modelId="{A924CCCE-0384-7549-BC61-8B696C6796C7}" type="presParOf" srcId="{EB5CB677-5679-7F4E-8F75-4883B004D028}" destId="{278A29B1-161C-4A47-B885-92A52AE726E5}" srcOrd="1" destOrd="0" presId="urn:microsoft.com/office/officeart/2005/8/layout/process5"/>
    <dgm:cxn modelId="{A084D188-AA06-CC46-B154-ACF44403DC3F}" type="presParOf" srcId="{278A29B1-161C-4A47-B885-92A52AE726E5}" destId="{155887FE-0AC2-374A-8A39-C84C5DF921C7}" srcOrd="0" destOrd="0" presId="urn:microsoft.com/office/officeart/2005/8/layout/process5"/>
    <dgm:cxn modelId="{55EE45DD-451A-2243-9650-B56093274CD9}" type="presParOf" srcId="{EB5CB677-5679-7F4E-8F75-4883B004D028}" destId="{30F2F45B-AD3E-DC4A-BE5D-6D8C904DD87D}" srcOrd="2" destOrd="0" presId="urn:microsoft.com/office/officeart/2005/8/layout/process5"/>
    <dgm:cxn modelId="{F6EDC0B9-E839-C346-B13A-178176ED939E}" type="presParOf" srcId="{EB5CB677-5679-7F4E-8F75-4883B004D028}" destId="{89497E48-2F38-3647-9552-0737C625B0A5}" srcOrd="3" destOrd="0" presId="urn:microsoft.com/office/officeart/2005/8/layout/process5"/>
    <dgm:cxn modelId="{3534C768-EF1D-304F-8F04-8BEE6AFCB74E}" type="presParOf" srcId="{89497E48-2F38-3647-9552-0737C625B0A5}" destId="{35322709-0902-554C-B183-71C5E63C995E}" srcOrd="0" destOrd="0" presId="urn:microsoft.com/office/officeart/2005/8/layout/process5"/>
    <dgm:cxn modelId="{AF67FC02-8486-D545-BD66-EF9D2EF65EA1}" type="presParOf" srcId="{EB5CB677-5679-7F4E-8F75-4883B004D028}" destId="{1C2BB158-8253-724C-B8E0-3E38320B6CE6}" srcOrd="4" destOrd="0" presId="urn:microsoft.com/office/officeart/2005/8/layout/process5"/>
    <dgm:cxn modelId="{47F57D00-A2FD-CB45-826C-6FFCED19B031}" type="presParOf" srcId="{EB5CB677-5679-7F4E-8F75-4883B004D028}" destId="{6D62F2D1-9592-C543-A9B7-5FC4C8D0F565}" srcOrd="5" destOrd="0" presId="urn:microsoft.com/office/officeart/2005/8/layout/process5"/>
    <dgm:cxn modelId="{CE31369B-7301-274B-A5B9-825C4537E7E0}" type="presParOf" srcId="{6D62F2D1-9592-C543-A9B7-5FC4C8D0F565}" destId="{A0908B1C-7721-C44C-9171-79A071DE4D51}" srcOrd="0" destOrd="0" presId="urn:microsoft.com/office/officeart/2005/8/layout/process5"/>
    <dgm:cxn modelId="{46E215FA-F8AC-3D46-BD74-FDA21DAB1EF0}" type="presParOf" srcId="{EB5CB677-5679-7F4E-8F75-4883B004D028}" destId="{6153C5B0-89D4-EE4D-B2C4-150B7F24AF66}" srcOrd="6" destOrd="0" presId="urn:microsoft.com/office/officeart/2005/8/layout/process5"/>
    <dgm:cxn modelId="{6803ACA4-7BED-724E-BF73-79C25B78FB61}" type="presParOf" srcId="{EB5CB677-5679-7F4E-8F75-4883B004D028}" destId="{92547FB9-C99A-3A43-91EC-7B85CC936602}" srcOrd="7" destOrd="0" presId="urn:microsoft.com/office/officeart/2005/8/layout/process5"/>
    <dgm:cxn modelId="{DEAD79EF-DC9A-0242-9880-DAE8A8E69397}" type="presParOf" srcId="{92547FB9-C99A-3A43-91EC-7B85CC936602}" destId="{A0F7355F-55CF-E14A-BD3A-BE60D6A8E3BC}" srcOrd="0" destOrd="0" presId="urn:microsoft.com/office/officeart/2005/8/layout/process5"/>
    <dgm:cxn modelId="{7734BA38-26D4-2440-95F4-45205B338FE3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CCA336-71D9-E240-91CF-F98C96D98CC1}" type="presOf" srcId="{AF245942-CEA0-9643-99FF-937DA082CD2B}" destId="{EB5CB677-5679-7F4E-8F75-4883B004D028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CAA6562-CFBB-7A4F-8778-FA8C9AB62FE9}" type="presOf" srcId="{95E938F3-A837-2E43-89F1-B8870D6DCDDB}" destId="{278A29B1-161C-4A47-B885-92A52AE726E5}" srcOrd="0" destOrd="0" presId="urn:microsoft.com/office/officeart/2005/8/layout/process5"/>
    <dgm:cxn modelId="{CFC33050-D975-C04D-A6BA-F6F249DB30A4}" type="presOf" srcId="{75D832A6-8B2C-8247-9013-47A41D0A0501}" destId="{6153C5B0-89D4-EE4D-B2C4-150B7F24AF66}" srcOrd="0" destOrd="0" presId="urn:microsoft.com/office/officeart/2005/8/layout/process5"/>
    <dgm:cxn modelId="{7296CDAE-9856-3142-BB82-E4AD24A4A5AF}" type="presOf" srcId="{E1EB4D05-DCD5-6C44-AB43-7AD6787D6DD0}" destId="{B06EEB65-C56A-304C-AB62-BB1FB84D4872}" srcOrd="0" destOrd="0" presId="urn:microsoft.com/office/officeart/2005/8/layout/process5"/>
    <dgm:cxn modelId="{8E514EFE-22D4-D840-86DC-AD445ECDBF8B}" type="presOf" srcId="{CF6DE0D8-736D-FB4F-9134-4CC964162CE2}" destId="{1C2BB158-8253-724C-B8E0-3E38320B6CE6}" srcOrd="0" destOrd="0" presId="urn:microsoft.com/office/officeart/2005/8/layout/process5"/>
    <dgm:cxn modelId="{25166CB7-3810-CE47-AC0D-1E3A900025B4}" type="presOf" srcId="{97DF3794-8E9C-9146-8B1F-F0E0628A5673}" destId="{A0F7355F-55CF-E14A-BD3A-BE60D6A8E3BC}" srcOrd="1" destOrd="0" presId="urn:microsoft.com/office/officeart/2005/8/layout/process5"/>
    <dgm:cxn modelId="{1E41CBEA-B401-DD40-9EFA-FCC67DF60FDD}" type="presOf" srcId="{F97A3A93-5A6E-994B-AF29-48FA0FFAAE27}" destId="{30F2F45B-AD3E-DC4A-BE5D-6D8C904DD87D}" srcOrd="0" destOrd="0" presId="urn:microsoft.com/office/officeart/2005/8/layout/process5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F1D5DF7E-98C4-A642-9C0C-69E5B2B2C566}" type="presOf" srcId="{69EB9E8C-BFBC-164B-BC4A-563CB2C76007}" destId="{02ECC16B-4195-9D45-BD8C-D0F9EC27AB64}" srcOrd="0" destOrd="0" presId="urn:microsoft.com/office/officeart/2005/8/layout/process5"/>
    <dgm:cxn modelId="{B5E87080-7AB5-484E-8C93-669BF2278FEC}" type="presOf" srcId="{AE54B44C-5D07-E144-A8A0-20E4F37512FA}" destId="{89497E48-2F38-3647-9552-0737C625B0A5}" srcOrd="0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B14F0E53-8ED1-A14B-8469-72D95C206817}" type="presOf" srcId="{AE54B44C-5D07-E144-A8A0-20E4F37512FA}" destId="{35322709-0902-554C-B183-71C5E63C995E}" srcOrd="1" destOrd="0" presId="urn:microsoft.com/office/officeart/2005/8/layout/process5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6F481575-31DF-294F-94E6-1F4CE6EE53AB}" type="presOf" srcId="{756B30C5-2676-AE48-A365-761E1862628A}" destId="{6D62F2D1-9592-C543-A9B7-5FC4C8D0F565}" srcOrd="0" destOrd="0" presId="urn:microsoft.com/office/officeart/2005/8/layout/process5"/>
    <dgm:cxn modelId="{679ABBBA-4367-6C46-ABDC-A0C71687E9C1}" type="presOf" srcId="{756B30C5-2676-AE48-A365-761E1862628A}" destId="{A0908B1C-7721-C44C-9171-79A071DE4D51}" srcOrd="1" destOrd="0" presId="urn:microsoft.com/office/officeart/2005/8/layout/process5"/>
    <dgm:cxn modelId="{22CD45E2-E31C-024A-B2C3-C04E43BACA7D}" type="presOf" srcId="{95E938F3-A837-2E43-89F1-B8870D6DCDDB}" destId="{155887FE-0AC2-374A-8A39-C84C5DF921C7}" srcOrd="1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3B265289-42DD-2A46-A810-6B2EB529C582}" type="presOf" srcId="{97DF3794-8E9C-9146-8B1F-F0E0628A5673}" destId="{92547FB9-C99A-3A43-91EC-7B85CC936602}" srcOrd="0" destOrd="0" presId="urn:microsoft.com/office/officeart/2005/8/layout/process5"/>
    <dgm:cxn modelId="{D2EBAEA5-2EE3-B646-879B-EE41260E2F25}" type="presParOf" srcId="{EB5CB677-5679-7F4E-8F75-4883B004D028}" destId="{02ECC16B-4195-9D45-BD8C-D0F9EC27AB64}" srcOrd="0" destOrd="0" presId="urn:microsoft.com/office/officeart/2005/8/layout/process5"/>
    <dgm:cxn modelId="{EC06B100-43CD-BF4D-8688-695E9C02BA36}" type="presParOf" srcId="{EB5CB677-5679-7F4E-8F75-4883B004D028}" destId="{278A29B1-161C-4A47-B885-92A52AE726E5}" srcOrd="1" destOrd="0" presId="urn:microsoft.com/office/officeart/2005/8/layout/process5"/>
    <dgm:cxn modelId="{E0FE7809-BB28-C244-88DA-0CFF01BF131B}" type="presParOf" srcId="{278A29B1-161C-4A47-B885-92A52AE726E5}" destId="{155887FE-0AC2-374A-8A39-C84C5DF921C7}" srcOrd="0" destOrd="0" presId="urn:microsoft.com/office/officeart/2005/8/layout/process5"/>
    <dgm:cxn modelId="{8A295CE7-80B3-914C-992E-B6076948FAEA}" type="presParOf" srcId="{EB5CB677-5679-7F4E-8F75-4883B004D028}" destId="{30F2F45B-AD3E-DC4A-BE5D-6D8C904DD87D}" srcOrd="2" destOrd="0" presId="urn:microsoft.com/office/officeart/2005/8/layout/process5"/>
    <dgm:cxn modelId="{0CB11BFC-7ED7-5A4D-835E-73D8968B7451}" type="presParOf" srcId="{EB5CB677-5679-7F4E-8F75-4883B004D028}" destId="{89497E48-2F38-3647-9552-0737C625B0A5}" srcOrd="3" destOrd="0" presId="urn:microsoft.com/office/officeart/2005/8/layout/process5"/>
    <dgm:cxn modelId="{44EB96D9-A28F-5A4C-A0EA-97A3BE79AA6F}" type="presParOf" srcId="{89497E48-2F38-3647-9552-0737C625B0A5}" destId="{35322709-0902-554C-B183-71C5E63C995E}" srcOrd="0" destOrd="0" presId="urn:microsoft.com/office/officeart/2005/8/layout/process5"/>
    <dgm:cxn modelId="{D5466257-CF2C-8447-8D05-26C90B2B8DF4}" type="presParOf" srcId="{EB5CB677-5679-7F4E-8F75-4883B004D028}" destId="{1C2BB158-8253-724C-B8E0-3E38320B6CE6}" srcOrd="4" destOrd="0" presId="urn:microsoft.com/office/officeart/2005/8/layout/process5"/>
    <dgm:cxn modelId="{449A5273-4F21-7F4E-BD1D-88FD69D0B78F}" type="presParOf" srcId="{EB5CB677-5679-7F4E-8F75-4883B004D028}" destId="{6D62F2D1-9592-C543-A9B7-5FC4C8D0F565}" srcOrd="5" destOrd="0" presId="urn:microsoft.com/office/officeart/2005/8/layout/process5"/>
    <dgm:cxn modelId="{B6FF9944-3B90-3443-94AA-E8611AA0AA1B}" type="presParOf" srcId="{6D62F2D1-9592-C543-A9B7-5FC4C8D0F565}" destId="{A0908B1C-7721-C44C-9171-79A071DE4D51}" srcOrd="0" destOrd="0" presId="urn:microsoft.com/office/officeart/2005/8/layout/process5"/>
    <dgm:cxn modelId="{58DB3A47-D8DD-9349-9F56-6BCA419806A0}" type="presParOf" srcId="{EB5CB677-5679-7F4E-8F75-4883B004D028}" destId="{6153C5B0-89D4-EE4D-B2C4-150B7F24AF66}" srcOrd="6" destOrd="0" presId="urn:microsoft.com/office/officeart/2005/8/layout/process5"/>
    <dgm:cxn modelId="{CA079564-42FD-3047-BAD8-2F1373029F51}" type="presParOf" srcId="{EB5CB677-5679-7F4E-8F75-4883B004D028}" destId="{92547FB9-C99A-3A43-91EC-7B85CC936602}" srcOrd="7" destOrd="0" presId="urn:microsoft.com/office/officeart/2005/8/layout/process5"/>
    <dgm:cxn modelId="{A3339DA3-0AC3-EC40-AD34-42B7EEFFC80A}" type="presParOf" srcId="{92547FB9-C99A-3A43-91EC-7B85CC936602}" destId="{A0F7355F-55CF-E14A-BD3A-BE60D6A8E3BC}" srcOrd="0" destOrd="0" presId="urn:microsoft.com/office/officeart/2005/8/layout/process5"/>
    <dgm:cxn modelId="{055F2174-23FB-9A44-BC3C-1F0605434D6C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>
        <a:solidFill>
          <a:schemeClr val="tx2"/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98CEB2AE-EF10-DF46-8666-5AD88716EAC2}" type="presOf" srcId="{8FAB09BB-BB24-3E4A-A56C-5E9681D4DF17}" destId="{91886679-B7E5-3241-BA10-CB3E744D85ED}" srcOrd="1" destOrd="0" presId="urn:microsoft.com/office/officeart/2005/8/layout/hierarchy2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F5833BFA-A071-FD4A-9415-70F610A8C1C9}" type="presOf" srcId="{FCB29090-A551-7847-B2BA-2A5ED655BB81}" destId="{C7C6CFFA-A0B4-FC48-A5E2-F55797165906}" srcOrd="1" destOrd="0" presId="urn:microsoft.com/office/officeart/2005/8/layout/hierarchy2"/>
    <dgm:cxn modelId="{6935A4D1-ACB4-E548-8D0F-6C046CA4095D}" type="presOf" srcId="{C48E9D91-F41F-0141-BBBE-D46AF589E0F1}" destId="{82B2C9F5-E783-9245-A2B2-8606AC4281B1}" srcOrd="0" destOrd="0" presId="urn:microsoft.com/office/officeart/2005/8/layout/hierarchy2"/>
    <dgm:cxn modelId="{DF9EBC2C-BB17-6F41-8DE6-DB5A1871B36C}" type="presOf" srcId="{FE5895D7-5E76-5C4D-A801-8899FEBCD820}" destId="{E9D59326-7D41-534B-B2B4-FCAF6DA0390F}" srcOrd="0" destOrd="0" presId="urn:microsoft.com/office/officeart/2005/8/layout/hierarchy2"/>
    <dgm:cxn modelId="{052D4313-7E77-984A-B4A3-675837FA5289}" type="presOf" srcId="{505315F6-0F55-6B4B-A4FE-49823DCE408C}" destId="{A86E78E1-3B85-514B-95BA-7649C20BE6B8}" srcOrd="0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684EA456-60A0-AA4F-946E-F8061C5EBB74}" type="presOf" srcId="{86788CCE-53A8-C241-83ED-405208E6F28E}" destId="{5322766E-514D-4C4F-95E6-9684E137B54E}" srcOrd="1" destOrd="0" presId="urn:microsoft.com/office/officeart/2005/8/layout/hierarchy2"/>
    <dgm:cxn modelId="{E4B6EEC4-19C0-EF4E-BBC4-6B3D8DFB60B4}" type="presOf" srcId="{86788CCE-53A8-C241-83ED-405208E6F28E}" destId="{28EA1FB3-B446-6D4D-86B4-CE0AB9C0E7EB}" srcOrd="0" destOrd="0" presId="urn:microsoft.com/office/officeart/2005/8/layout/hierarchy2"/>
    <dgm:cxn modelId="{4A830062-0C18-BC4B-98E7-C14C5A40352C}" type="presOf" srcId="{FE77863A-6892-C846-A0BF-426E5F011E06}" destId="{4D0E2125-5429-874E-A40B-E6AE546DC84A}" srcOrd="1" destOrd="0" presId="urn:microsoft.com/office/officeart/2005/8/layout/hierarchy2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6F6E537D-D3CC-7F45-BA55-55D2CC3400E8}" type="presOf" srcId="{5CC19367-22CC-794D-8A98-E0AC2738D044}" destId="{39B549B5-594B-4645-AFF8-68D687F89113}" srcOrd="0" destOrd="0" presId="urn:microsoft.com/office/officeart/2005/8/layout/hierarchy2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648503DD-1838-E14A-8B1E-C9704BA4546C}" type="presOf" srcId="{67E6D495-41F0-7848-827E-34BD0F06D2CE}" destId="{6DF1965A-975E-3841-9C15-3725F3F35033}" srcOrd="1" destOrd="0" presId="urn:microsoft.com/office/officeart/2005/8/layout/hierarchy2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0D8683E6-CCC1-6244-9789-6EF2C12B7C94}" type="presOf" srcId="{4F5199D7-5A8C-F442-97D6-243D79A47512}" destId="{5B83A847-199C-C44B-8F0F-87B78BA58E7E}" srcOrd="0" destOrd="0" presId="urn:microsoft.com/office/officeart/2005/8/layout/hierarchy2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EFE0D46E-A972-7547-ABE5-209C450923EE}" type="presOf" srcId="{AB8A4017-BFD7-D847-8CD2-BD362C21CC75}" destId="{E18ED242-3A3D-0345-8F4B-ADAC6A3367CF}" srcOrd="0" destOrd="0" presId="urn:microsoft.com/office/officeart/2005/8/layout/hierarchy2"/>
    <dgm:cxn modelId="{B7F56971-31A9-2A45-9334-8D9D6773E39A}" type="presOf" srcId="{19DCEC38-92FA-CE48-B4A4-9FFF3B301194}" destId="{C24A8BB1-6B8C-4C43-95FC-F40D54AB540B}" srcOrd="0" destOrd="0" presId="urn:microsoft.com/office/officeart/2005/8/layout/hierarchy2"/>
    <dgm:cxn modelId="{570B7D48-69C5-A84E-AB91-35DA18923BE6}" type="presOf" srcId="{00AC8622-9195-D248-845D-8001368374DD}" destId="{2843B39A-FDF5-AF42-9294-001E3F45D945}" srcOrd="0" destOrd="0" presId="urn:microsoft.com/office/officeart/2005/8/layout/hierarchy2"/>
    <dgm:cxn modelId="{6FB4D4D0-BF0C-104B-A3BA-31CBC9337B18}" type="presOf" srcId="{1FC92CFE-BAE4-0347-B613-E0A35FC845B5}" destId="{76732C21-E685-F148-B507-E768C8B596C5}" srcOrd="0" destOrd="0" presId="urn:microsoft.com/office/officeart/2005/8/layout/hierarchy2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E515F251-7712-BD44-86B9-5D794A4E385A}" type="presOf" srcId="{9D649523-C299-7840-A4E2-0B173FECD0FD}" destId="{69987B6D-C0F7-EF41-B4E4-682ACC4820B8}" srcOrd="0" destOrd="0" presId="urn:microsoft.com/office/officeart/2005/8/layout/hierarchy2"/>
    <dgm:cxn modelId="{0A35713C-332E-1E49-BB9C-F6FF4A1573C3}" type="presOf" srcId="{9AAAB166-999F-5B4E-8786-F93DB6872DAF}" destId="{A7627442-065E-1D4D-B2C8-C2EA5821C935}" srcOrd="0" destOrd="0" presId="urn:microsoft.com/office/officeart/2005/8/layout/hierarchy2"/>
    <dgm:cxn modelId="{9CD79525-2402-5941-BEE1-979DB12E9120}" type="presOf" srcId="{D34E3806-7793-AE40-A7F8-B719C0106229}" destId="{98CF0A3F-7044-C94D-BCBC-A13E1F66E8A3}" srcOrd="1" destOrd="0" presId="urn:microsoft.com/office/officeart/2005/8/layout/hierarchy2"/>
    <dgm:cxn modelId="{11A2218D-0A38-F446-AE54-67797E890A4A}" type="presOf" srcId="{5FCDB833-ED8E-C445-A57E-DC4EF694E998}" destId="{3BF24B7A-3CE0-4C41-B9B9-38D8C752B15D}" srcOrd="1" destOrd="0" presId="urn:microsoft.com/office/officeart/2005/8/layout/hierarchy2"/>
    <dgm:cxn modelId="{C740E57F-F989-AC41-8D58-1FD775A402F2}" type="presOf" srcId="{8EDE6057-079C-DF48-B1C9-1EA04D68FCCA}" destId="{84ED68B4-3B6F-3044-905F-E82703EC1BA4}" srcOrd="0" destOrd="0" presId="urn:microsoft.com/office/officeart/2005/8/layout/hierarchy2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23962B1A-044D-B94F-9112-5E7E304BD29C}" type="presOf" srcId="{00AC8622-9195-D248-845D-8001368374DD}" destId="{FE502159-D3CF-0A40-B528-81276FCA3B4B}" srcOrd="1" destOrd="0" presId="urn:microsoft.com/office/officeart/2005/8/layout/hierarchy2"/>
    <dgm:cxn modelId="{32720B9E-BEA0-F74D-A8EE-68C4B3ADDB67}" type="presOf" srcId="{AB8A4017-BFD7-D847-8CD2-BD362C21CC75}" destId="{AB0E659A-545A-AC40-8E5E-C971E7BCECE3}" srcOrd="1" destOrd="0" presId="urn:microsoft.com/office/officeart/2005/8/layout/hierarchy2"/>
    <dgm:cxn modelId="{0141553C-0E8D-0E49-851E-4C154CEA7C22}" type="presOf" srcId="{456EDE9C-86F8-6D4F-B959-E3E9DAF936F1}" destId="{3F48D217-AF74-9144-B218-E8887DADD358}" srcOrd="0" destOrd="0" presId="urn:microsoft.com/office/officeart/2005/8/layout/hierarchy2"/>
    <dgm:cxn modelId="{C7E82A6E-ACA4-324B-8D27-C71E2C738D55}" type="presOf" srcId="{209E7AB1-8969-034D-ACD3-7AD305B450C5}" destId="{CA0686BC-CA5A-B04F-8E6A-E0C546EC8A68}" srcOrd="0" destOrd="0" presId="urn:microsoft.com/office/officeart/2005/8/layout/hierarchy2"/>
    <dgm:cxn modelId="{34A57DCA-C32E-2846-B3BB-35E1B0448DD7}" type="presOf" srcId="{505315F6-0F55-6B4B-A4FE-49823DCE408C}" destId="{0A55E14C-02A6-2442-B424-636750094A52}" srcOrd="1" destOrd="0" presId="urn:microsoft.com/office/officeart/2005/8/layout/hierarchy2"/>
    <dgm:cxn modelId="{7C6F8E11-29C2-AB48-8E26-DDD0FEE7408D}" type="presOf" srcId="{9D649523-C299-7840-A4E2-0B173FECD0FD}" destId="{C230A712-18E5-3349-98AF-9AC1D6934388}" srcOrd="1" destOrd="0" presId="urn:microsoft.com/office/officeart/2005/8/layout/hierarchy2"/>
    <dgm:cxn modelId="{650260E9-F3EE-774F-803F-A20FF75EA31B}" type="presOf" srcId="{FCB29090-A551-7847-B2BA-2A5ED655BB81}" destId="{5D526973-774A-CF40-80AE-F9A2881990DB}" srcOrd="0" destOrd="0" presId="urn:microsoft.com/office/officeart/2005/8/layout/hierarchy2"/>
    <dgm:cxn modelId="{EEB3408E-D4B4-3441-80CD-47EA782C89BE}" type="presOf" srcId="{5FCDB833-ED8E-C445-A57E-DC4EF694E998}" destId="{02C7EBED-337B-BD44-A2F0-90B8098FE799}" srcOrd="0" destOrd="0" presId="urn:microsoft.com/office/officeart/2005/8/layout/hierarchy2"/>
    <dgm:cxn modelId="{C58F7C6F-CB2E-8544-ABE7-81CB0D6006F1}" type="presOf" srcId="{A07C4670-89E7-EF47-969D-1FC1D781C9D7}" destId="{1ADBEA4B-5AA9-3E4F-9CAB-74FFD85721C8}" srcOrd="0" destOrd="0" presId="urn:microsoft.com/office/officeart/2005/8/layout/hierarchy2"/>
    <dgm:cxn modelId="{D0A48756-E7DA-7043-9E8B-13D75B0A5B98}" type="presOf" srcId="{859556B6-E65C-4D41-B2FC-D56B0C7EFB6B}" destId="{38353198-225E-0343-82A1-DFED991F051A}" srcOrd="0" destOrd="0" presId="urn:microsoft.com/office/officeart/2005/8/layout/hierarchy2"/>
    <dgm:cxn modelId="{F9405F68-3203-0B44-A5A6-AF3303B8033C}" type="presOf" srcId="{8FAB09BB-BB24-3E4A-A56C-5E9681D4DF17}" destId="{CAD82D0E-EAC0-EC4E-AB47-7ACEF0E32FAC}" srcOrd="0" destOrd="0" presId="urn:microsoft.com/office/officeart/2005/8/layout/hierarchy2"/>
    <dgm:cxn modelId="{6F09F472-4CFA-CF49-B219-57FA5CA6D65C}" type="presOf" srcId="{D34E3806-7793-AE40-A7F8-B719C0106229}" destId="{9DF43B99-CB85-0A42-A163-EABF8D3372F3}" srcOrd="0" destOrd="0" presId="urn:microsoft.com/office/officeart/2005/8/layout/hierarchy2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3D00C2B5-4223-D74C-A150-DBD8FB2EFEC4}" type="presOf" srcId="{67E6D495-41F0-7848-827E-34BD0F06D2CE}" destId="{6F3A1857-E9A6-A04C-8D02-8DBC0EBD53BA}" srcOrd="0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8C74105A-8259-B44C-8F73-A7E64A7DF4FB}" type="presOf" srcId="{8FA69175-FAE0-B640-90F3-2066E8997594}" destId="{5928EFBB-BC72-AB4D-83B2-C9C61AF67D83}" srcOrd="0" destOrd="0" presId="urn:microsoft.com/office/officeart/2005/8/layout/hierarchy2"/>
    <dgm:cxn modelId="{E6ECD874-4653-6E49-866E-7EE551C72640}" type="presOf" srcId="{FE77863A-6892-C846-A0BF-426E5F011E06}" destId="{87D3FF89-E261-3C40-8DC8-52F27362BA72}" srcOrd="0" destOrd="0" presId="urn:microsoft.com/office/officeart/2005/8/layout/hierarchy2"/>
    <dgm:cxn modelId="{71B238D8-D57A-C248-A254-CA580A85C3DA}" type="presParOf" srcId="{5B83A847-199C-C44B-8F0F-87B78BA58E7E}" destId="{69FF59A5-5B91-0141-9894-2BDCA8ADE508}" srcOrd="0" destOrd="0" presId="urn:microsoft.com/office/officeart/2005/8/layout/hierarchy2"/>
    <dgm:cxn modelId="{B9346A1F-D0A8-5A4E-B70D-8B6DCBF29679}" type="presParOf" srcId="{69FF59A5-5B91-0141-9894-2BDCA8ADE508}" destId="{5928EFBB-BC72-AB4D-83B2-C9C61AF67D83}" srcOrd="0" destOrd="0" presId="urn:microsoft.com/office/officeart/2005/8/layout/hierarchy2"/>
    <dgm:cxn modelId="{278479FF-89DB-5E48-98AC-3ED2CDDC8455}" type="presParOf" srcId="{69FF59A5-5B91-0141-9894-2BDCA8ADE508}" destId="{1C71D724-9A11-DC47-9DD1-919BFC8BC7F3}" srcOrd="1" destOrd="0" presId="urn:microsoft.com/office/officeart/2005/8/layout/hierarchy2"/>
    <dgm:cxn modelId="{4316119F-E6D2-7848-A00A-BA044C05E753}" type="presParOf" srcId="{1C71D724-9A11-DC47-9DD1-919BFC8BC7F3}" destId="{6F3A1857-E9A6-A04C-8D02-8DBC0EBD53BA}" srcOrd="0" destOrd="0" presId="urn:microsoft.com/office/officeart/2005/8/layout/hierarchy2"/>
    <dgm:cxn modelId="{C8CE8643-CFF6-4B42-AE8E-DF6DFA35BCBE}" type="presParOf" srcId="{6F3A1857-E9A6-A04C-8D02-8DBC0EBD53BA}" destId="{6DF1965A-975E-3841-9C15-3725F3F35033}" srcOrd="0" destOrd="0" presId="urn:microsoft.com/office/officeart/2005/8/layout/hierarchy2"/>
    <dgm:cxn modelId="{3E49EF73-E96F-BC4B-9FDD-2828ADE38EE0}" type="presParOf" srcId="{1C71D724-9A11-DC47-9DD1-919BFC8BC7F3}" destId="{F811227A-9AF0-9344-840B-79784DC00F0A}" srcOrd="1" destOrd="0" presId="urn:microsoft.com/office/officeart/2005/8/layout/hierarchy2"/>
    <dgm:cxn modelId="{B66BC923-AE42-8844-A26B-799C8331A6D5}" type="presParOf" srcId="{F811227A-9AF0-9344-840B-79784DC00F0A}" destId="{82B2C9F5-E783-9245-A2B2-8606AC4281B1}" srcOrd="0" destOrd="0" presId="urn:microsoft.com/office/officeart/2005/8/layout/hierarchy2"/>
    <dgm:cxn modelId="{75591D55-3E9F-AD46-99FE-28301DCB1A22}" type="presParOf" srcId="{F811227A-9AF0-9344-840B-79784DC00F0A}" destId="{2BFB4099-2864-B347-97A4-4B7DF4AE162A}" srcOrd="1" destOrd="0" presId="urn:microsoft.com/office/officeart/2005/8/layout/hierarchy2"/>
    <dgm:cxn modelId="{38DE2789-09A6-BB48-B78C-F796FD9B7190}" type="presParOf" srcId="{2BFB4099-2864-B347-97A4-4B7DF4AE162A}" destId="{2843B39A-FDF5-AF42-9294-001E3F45D945}" srcOrd="0" destOrd="0" presId="urn:microsoft.com/office/officeart/2005/8/layout/hierarchy2"/>
    <dgm:cxn modelId="{7EC0001D-4A26-C549-AFBD-04ED1B8C9E58}" type="presParOf" srcId="{2843B39A-FDF5-AF42-9294-001E3F45D945}" destId="{FE502159-D3CF-0A40-B528-81276FCA3B4B}" srcOrd="0" destOrd="0" presId="urn:microsoft.com/office/officeart/2005/8/layout/hierarchy2"/>
    <dgm:cxn modelId="{1D59D5A1-D48A-F649-9BDA-80B34624045E}" type="presParOf" srcId="{2BFB4099-2864-B347-97A4-4B7DF4AE162A}" destId="{DEAA6515-B50F-DF43-B12B-1FED065139A7}" srcOrd="1" destOrd="0" presId="urn:microsoft.com/office/officeart/2005/8/layout/hierarchy2"/>
    <dgm:cxn modelId="{513A26E3-ABEA-8040-8596-3537EBDADA6E}" type="presParOf" srcId="{DEAA6515-B50F-DF43-B12B-1FED065139A7}" destId="{3F48D217-AF74-9144-B218-E8887DADD358}" srcOrd="0" destOrd="0" presId="urn:microsoft.com/office/officeart/2005/8/layout/hierarchy2"/>
    <dgm:cxn modelId="{CB33D406-CBC2-2E43-B70B-57347228C1BC}" type="presParOf" srcId="{DEAA6515-B50F-DF43-B12B-1FED065139A7}" destId="{DEA3A763-224F-F04A-B652-3683A852525C}" srcOrd="1" destOrd="0" presId="urn:microsoft.com/office/officeart/2005/8/layout/hierarchy2"/>
    <dgm:cxn modelId="{EACEE38D-FA00-6A40-A630-1356FADD1A9D}" type="presParOf" srcId="{2BFB4099-2864-B347-97A4-4B7DF4AE162A}" destId="{E18ED242-3A3D-0345-8F4B-ADAC6A3367CF}" srcOrd="2" destOrd="0" presId="urn:microsoft.com/office/officeart/2005/8/layout/hierarchy2"/>
    <dgm:cxn modelId="{0CB5D321-E5B5-4043-9E35-3870DA5F711D}" type="presParOf" srcId="{E18ED242-3A3D-0345-8F4B-ADAC6A3367CF}" destId="{AB0E659A-545A-AC40-8E5E-C971E7BCECE3}" srcOrd="0" destOrd="0" presId="urn:microsoft.com/office/officeart/2005/8/layout/hierarchy2"/>
    <dgm:cxn modelId="{585B7DCD-B1C5-AB4D-BED9-8EA353818B2A}" type="presParOf" srcId="{2BFB4099-2864-B347-97A4-4B7DF4AE162A}" destId="{2DB72E72-6B84-7541-95E0-1324AC423557}" srcOrd="3" destOrd="0" presId="urn:microsoft.com/office/officeart/2005/8/layout/hierarchy2"/>
    <dgm:cxn modelId="{E6677F2C-FE35-414E-8C68-C298D3204F25}" type="presParOf" srcId="{2DB72E72-6B84-7541-95E0-1324AC423557}" destId="{39B549B5-594B-4645-AFF8-68D687F89113}" srcOrd="0" destOrd="0" presId="urn:microsoft.com/office/officeart/2005/8/layout/hierarchy2"/>
    <dgm:cxn modelId="{43BC4C12-E105-4148-8B76-FFFC98505BEB}" type="presParOf" srcId="{2DB72E72-6B84-7541-95E0-1324AC423557}" destId="{62A0E386-325D-A24E-8B7F-FCB62FD67B9B}" srcOrd="1" destOrd="0" presId="urn:microsoft.com/office/officeart/2005/8/layout/hierarchy2"/>
    <dgm:cxn modelId="{096C32E7-D196-4F4B-BB80-D82F02845E69}" type="presParOf" srcId="{2BFB4099-2864-B347-97A4-4B7DF4AE162A}" destId="{87D3FF89-E261-3C40-8DC8-52F27362BA72}" srcOrd="4" destOrd="0" presId="urn:microsoft.com/office/officeart/2005/8/layout/hierarchy2"/>
    <dgm:cxn modelId="{098768D3-E121-FB44-B86A-3923C5F1B782}" type="presParOf" srcId="{87D3FF89-E261-3C40-8DC8-52F27362BA72}" destId="{4D0E2125-5429-874E-A40B-E6AE546DC84A}" srcOrd="0" destOrd="0" presId="urn:microsoft.com/office/officeart/2005/8/layout/hierarchy2"/>
    <dgm:cxn modelId="{E458B3DD-C328-0E46-B18A-F1B489296583}" type="presParOf" srcId="{2BFB4099-2864-B347-97A4-4B7DF4AE162A}" destId="{99984019-168D-D34F-A21F-6523C3F1B2CE}" srcOrd="5" destOrd="0" presId="urn:microsoft.com/office/officeart/2005/8/layout/hierarchy2"/>
    <dgm:cxn modelId="{C26E8FAA-733E-604C-A717-6887F5C5C8F4}" type="presParOf" srcId="{99984019-168D-D34F-A21F-6523C3F1B2CE}" destId="{C24A8BB1-6B8C-4C43-95FC-F40D54AB540B}" srcOrd="0" destOrd="0" presId="urn:microsoft.com/office/officeart/2005/8/layout/hierarchy2"/>
    <dgm:cxn modelId="{616BCE8B-FB44-D44E-B297-CBEE7647972C}" type="presParOf" srcId="{99984019-168D-D34F-A21F-6523C3F1B2CE}" destId="{562641FE-02B4-7E4A-B0E5-9AC9095C13A6}" srcOrd="1" destOrd="0" presId="urn:microsoft.com/office/officeart/2005/8/layout/hierarchy2"/>
    <dgm:cxn modelId="{57E22D33-513E-C041-8624-38F9E135EBF1}" type="presParOf" srcId="{2BFB4099-2864-B347-97A4-4B7DF4AE162A}" destId="{28EA1FB3-B446-6D4D-86B4-CE0AB9C0E7EB}" srcOrd="6" destOrd="0" presId="urn:microsoft.com/office/officeart/2005/8/layout/hierarchy2"/>
    <dgm:cxn modelId="{58318E42-7B07-6647-8B1C-FCEB00CDA52A}" type="presParOf" srcId="{28EA1FB3-B446-6D4D-86B4-CE0AB9C0E7EB}" destId="{5322766E-514D-4C4F-95E6-9684E137B54E}" srcOrd="0" destOrd="0" presId="urn:microsoft.com/office/officeart/2005/8/layout/hierarchy2"/>
    <dgm:cxn modelId="{3DDF43B5-8B33-6344-B662-164964D23D69}" type="presParOf" srcId="{2BFB4099-2864-B347-97A4-4B7DF4AE162A}" destId="{1538F837-63F9-174C-8093-837009E5E584}" srcOrd="7" destOrd="0" presId="urn:microsoft.com/office/officeart/2005/8/layout/hierarchy2"/>
    <dgm:cxn modelId="{F598D6E1-D3D8-0944-AC0D-078A0B1669F3}" type="presParOf" srcId="{1538F837-63F9-174C-8093-837009E5E584}" destId="{84ED68B4-3B6F-3044-905F-E82703EC1BA4}" srcOrd="0" destOrd="0" presId="urn:microsoft.com/office/officeart/2005/8/layout/hierarchy2"/>
    <dgm:cxn modelId="{3FC6254C-0BF7-D748-A048-8A835DE559A1}" type="presParOf" srcId="{1538F837-63F9-174C-8093-837009E5E584}" destId="{32D7684B-6B79-9A42-B608-8D64032A66C7}" srcOrd="1" destOrd="0" presId="urn:microsoft.com/office/officeart/2005/8/layout/hierarchy2"/>
    <dgm:cxn modelId="{5189EBC2-FCF0-0A44-810D-6E9661E6E625}" type="presParOf" srcId="{2BFB4099-2864-B347-97A4-4B7DF4AE162A}" destId="{CAD82D0E-EAC0-EC4E-AB47-7ACEF0E32FAC}" srcOrd="8" destOrd="0" presId="urn:microsoft.com/office/officeart/2005/8/layout/hierarchy2"/>
    <dgm:cxn modelId="{228C0207-A7E6-F240-9857-B77738562160}" type="presParOf" srcId="{CAD82D0E-EAC0-EC4E-AB47-7ACEF0E32FAC}" destId="{91886679-B7E5-3241-BA10-CB3E744D85ED}" srcOrd="0" destOrd="0" presId="urn:microsoft.com/office/officeart/2005/8/layout/hierarchy2"/>
    <dgm:cxn modelId="{04FF3F77-5A6B-9D4C-9E09-E6F84B88E8CF}" type="presParOf" srcId="{2BFB4099-2864-B347-97A4-4B7DF4AE162A}" destId="{5E396998-A0F2-D64F-956F-56ECFDC2A197}" srcOrd="9" destOrd="0" presId="urn:microsoft.com/office/officeart/2005/8/layout/hierarchy2"/>
    <dgm:cxn modelId="{0E2A380D-3690-8643-93B6-FB7C3B0040C6}" type="presParOf" srcId="{5E396998-A0F2-D64F-956F-56ECFDC2A197}" destId="{E9D59326-7D41-534B-B2B4-FCAF6DA0390F}" srcOrd="0" destOrd="0" presId="urn:microsoft.com/office/officeart/2005/8/layout/hierarchy2"/>
    <dgm:cxn modelId="{DAAB1F9F-983A-244E-8B7D-B0234F6181D0}" type="presParOf" srcId="{5E396998-A0F2-D64F-956F-56ECFDC2A197}" destId="{281B426A-9357-5B42-B773-CD3B447ACFB8}" srcOrd="1" destOrd="0" presId="urn:microsoft.com/office/officeart/2005/8/layout/hierarchy2"/>
    <dgm:cxn modelId="{8B57C047-5C17-1044-9619-D7142BE14021}" type="presParOf" srcId="{1C71D724-9A11-DC47-9DD1-919BFC8BC7F3}" destId="{9DF43B99-CB85-0A42-A163-EABF8D3372F3}" srcOrd="2" destOrd="0" presId="urn:microsoft.com/office/officeart/2005/8/layout/hierarchy2"/>
    <dgm:cxn modelId="{DEF8B729-1A27-2541-A782-E5F6C7EAE8AB}" type="presParOf" srcId="{9DF43B99-CB85-0A42-A163-EABF8D3372F3}" destId="{98CF0A3F-7044-C94D-BCBC-A13E1F66E8A3}" srcOrd="0" destOrd="0" presId="urn:microsoft.com/office/officeart/2005/8/layout/hierarchy2"/>
    <dgm:cxn modelId="{D0E8098E-35C3-A141-92B4-F198C5B4E088}" type="presParOf" srcId="{1C71D724-9A11-DC47-9DD1-919BFC8BC7F3}" destId="{137D5788-B1FB-AC4A-A1E6-DEB25CD7CED9}" srcOrd="3" destOrd="0" presId="urn:microsoft.com/office/officeart/2005/8/layout/hierarchy2"/>
    <dgm:cxn modelId="{F109A136-FBDB-F54E-9356-E519F507B1A5}" type="presParOf" srcId="{137D5788-B1FB-AC4A-A1E6-DEB25CD7CED9}" destId="{38353198-225E-0343-82A1-DFED991F051A}" srcOrd="0" destOrd="0" presId="urn:microsoft.com/office/officeart/2005/8/layout/hierarchy2"/>
    <dgm:cxn modelId="{0E145681-6D03-B645-BD04-D6FE6C852F79}" type="presParOf" srcId="{137D5788-B1FB-AC4A-A1E6-DEB25CD7CED9}" destId="{18DB6016-C466-3E41-9480-52641B58DE9A}" srcOrd="1" destOrd="0" presId="urn:microsoft.com/office/officeart/2005/8/layout/hierarchy2"/>
    <dgm:cxn modelId="{61481EAC-C3B2-AF4A-B4DB-DBAC6C6F10CF}" type="presParOf" srcId="{18DB6016-C466-3E41-9480-52641B58DE9A}" destId="{02C7EBED-337B-BD44-A2F0-90B8098FE799}" srcOrd="0" destOrd="0" presId="urn:microsoft.com/office/officeart/2005/8/layout/hierarchy2"/>
    <dgm:cxn modelId="{3AE3544E-0705-6E44-9D6B-EDB60DDA6BDC}" type="presParOf" srcId="{02C7EBED-337B-BD44-A2F0-90B8098FE799}" destId="{3BF24B7A-3CE0-4C41-B9B9-38D8C752B15D}" srcOrd="0" destOrd="0" presId="urn:microsoft.com/office/officeart/2005/8/layout/hierarchy2"/>
    <dgm:cxn modelId="{9451C831-032E-1C40-BEA3-7D4F324CA702}" type="presParOf" srcId="{18DB6016-C466-3E41-9480-52641B58DE9A}" destId="{564F2E4F-6781-0A4D-959B-A36288A8EB5A}" srcOrd="1" destOrd="0" presId="urn:microsoft.com/office/officeart/2005/8/layout/hierarchy2"/>
    <dgm:cxn modelId="{277A574A-B560-7041-9047-11DC1282F387}" type="presParOf" srcId="{564F2E4F-6781-0A4D-959B-A36288A8EB5A}" destId="{76732C21-E685-F148-B507-E768C8B596C5}" srcOrd="0" destOrd="0" presId="urn:microsoft.com/office/officeart/2005/8/layout/hierarchy2"/>
    <dgm:cxn modelId="{9DEA0646-2BE1-7C41-9B61-6399A0A0327F}" type="presParOf" srcId="{564F2E4F-6781-0A4D-959B-A36288A8EB5A}" destId="{DA10CA92-3E61-A241-A90C-3166CF009522}" srcOrd="1" destOrd="0" presId="urn:microsoft.com/office/officeart/2005/8/layout/hierarchy2"/>
    <dgm:cxn modelId="{D24C4478-E812-CF4A-8C73-171F0EDA9781}" type="presParOf" srcId="{18DB6016-C466-3E41-9480-52641B58DE9A}" destId="{A86E78E1-3B85-514B-95BA-7649C20BE6B8}" srcOrd="2" destOrd="0" presId="urn:microsoft.com/office/officeart/2005/8/layout/hierarchy2"/>
    <dgm:cxn modelId="{7CED50FB-22F4-B448-A848-A4D45247B6CF}" type="presParOf" srcId="{A86E78E1-3B85-514B-95BA-7649C20BE6B8}" destId="{0A55E14C-02A6-2442-B424-636750094A52}" srcOrd="0" destOrd="0" presId="urn:microsoft.com/office/officeart/2005/8/layout/hierarchy2"/>
    <dgm:cxn modelId="{0337AB56-3ED1-484F-9CC1-19197201A185}" type="presParOf" srcId="{18DB6016-C466-3E41-9480-52641B58DE9A}" destId="{2B86C6F6-6D3F-C842-A4B8-AFEBF74B6E6E}" srcOrd="3" destOrd="0" presId="urn:microsoft.com/office/officeart/2005/8/layout/hierarchy2"/>
    <dgm:cxn modelId="{85E8268A-A4C1-9543-B0B6-B6B0CAD20496}" type="presParOf" srcId="{2B86C6F6-6D3F-C842-A4B8-AFEBF74B6E6E}" destId="{1ADBEA4B-5AA9-3E4F-9CAB-74FFD85721C8}" srcOrd="0" destOrd="0" presId="urn:microsoft.com/office/officeart/2005/8/layout/hierarchy2"/>
    <dgm:cxn modelId="{655842A2-45CE-4547-B4F7-77A72D409466}" type="presParOf" srcId="{2B86C6F6-6D3F-C842-A4B8-AFEBF74B6E6E}" destId="{B77B7B23-CF12-C146-AAB3-9C62ED7045C7}" srcOrd="1" destOrd="0" presId="urn:microsoft.com/office/officeart/2005/8/layout/hierarchy2"/>
    <dgm:cxn modelId="{C53AA643-E580-F64A-8143-BDBEA32EFC7A}" type="presParOf" srcId="{18DB6016-C466-3E41-9480-52641B58DE9A}" destId="{69987B6D-C0F7-EF41-B4E4-682ACC4820B8}" srcOrd="4" destOrd="0" presId="urn:microsoft.com/office/officeart/2005/8/layout/hierarchy2"/>
    <dgm:cxn modelId="{21011E13-C92E-AD41-A313-3FAD21DA9EBC}" type="presParOf" srcId="{69987B6D-C0F7-EF41-B4E4-682ACC4820B8}" destId="{C230A712-18E5-3349-98AF-9AC1D6934388}" srcOrd="0" destOrd="0" presId="urn:microsoft.com/office/officeart/2005/8/layout/hierarchy2"/>
    <dgm:cxn modelId="{CB3F4BBC-0DBF-6F4E-A8F8-8BA1A4E22F81}" type="presParOf" srcId="{18DB6016-C466-3E41-9480-52641B58DE9A}" destId="{6E627511-BD8E-9945-AD6E-0B08A6348C02}" srcOrd="5" destOrd="0" presId="urn:microsoft.com/office/officeart/2005/8/layout/hierarchy2"/>
    <dgm:cxn modelId="{D7D46821-BA6A-A94E-95ED-E24B700AF580}" type="presParOf" srcId="{6E627511-BD8E-9945-AD6E-0B08A6348C02}" destId="{CA0686BC-CA5A-B04F-8E6A-E0C546EC8A68}" srcOrd="0" destOrd="0" presId="urn:microsoft.com/office/officeart/2005/8/layout/hierarchy2"/>
    <dgm:cxn modelId="{BD048440-1127-CF46-A49A-167EF19C9581}" type="presParOf" srcId="{6E627511-BD8E-9945-AD6E-0B08A6348C02}" destId="{F18FEA5E-099B-CD41-A994-410FA4BA0492}" srcOrd="1" destOrd="0" presId="urn:microsoft.com/office/officeart/2005/8/layout/hierarchy2"/>
    <dgm:cxn modelId="{AAE33915-9A50-4942-8B83-4DA2D3A25CB9}" type="presParOf" srcId="{18DB6016-C466-3E41-9480-52641B58DE9A}" destId="{5D526973-774A-CF40-80AE-F9A2881990DB}" srcOrd="6" destOrd="0" presId="urn:microsoft.com/office/officeart/2005/8/layout/hierarchy2"/>
    <dgm:cxn modelId="{E64E8C40-88A7-2E41-9213-EAE39C82C58F}" type="presParOf" srcId="{5D526973-774A-CF40-80AE-F9A2881990DB}" destId="{C7C6CFFA-A0B4-FC48-A5E2-F55797165906}" srcOrd="0" destOrd="0" presId="urn:microsoft.com/office/officeart/2005/8/layout/hierarchy2"/>
    <dgm:cxn modelId="{F2711B3F-B4A3-A044-87A6-2C087E983F45}" type="presParOf" srcId="{18DB6016-C466-3E41-9480-52641B58DE9A}" destId="{82CCFC7F-FE4E-C24A-8163-4BD2847EAFA0}" srcOrd="7" destOrd="0" presId="urn:microsoft.com/office/officeart/2005/8/layout/hierarchy2"/>
    <dgm:cxn modelId="{DC274C04-DF75-D049-B734-15118A8ECCAF}" type="presParOf" srcId="{82CCFC7F-FE4E-C24A-8163-4BD2847EAFA0}" destId="{A7627442-065E-1D4D-B2C8-C2EA5821C935}" srcOrd="0" destOrd="0" presId="urn:microsoft.com/office/officeart/2005/8/layout/hierarchy2"/>
    <dgm:cxn modelId="{F2797163-BA96-E845-A7D9-0C7F8BC945DC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04326D-3CB5-E245-91C8-2F76DC600FAE}" type="presOf" srcId="{F97A3A93-5A6E-994B-AF29-48FA0FFAAE27}" destId="{30F2F45B-AD3E-DC4A-BE5D-6D8C904DD87D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636B946E-5274-3B48-9CFE-D272778D16B1}" type="presOf" srcId="{69EB9E8C-BFBC-164B-BC4A-563CB2C76007}" destId="{02ECC16B-4195-9D45-BD8C-D0F9EC27AB64}" srcOrd="0" destOrd="0" presId="urn:microsoft.com/office/officeart/2005/8/layout/process5"/>
    <dgm:cxn modelId="{610A3CB2-20D6-D948-A069-EC940DFAAAA7}" type="presOf" srcId="{75D832A6-8B2C-8247-9013-47A41D0A0501}" destId="{6153C5B0-89D4-EE4D-B2C4-150B7F24AF66}" srcOrd="0" destOrd="0" presId="urn:microsoft.com/office/officeart/2005/8/layout/process5"/>
    <dgm:cxn modelId="{01C14D30-B7C6-1047-9107-72F0107974CD}" type="presOf" srcId="{95E938F3-A837-2E43-89F1-B8870D6DCDDB}" destId="{155887FE-0AC2-374A-8A39-C84C5DF921C7}" srcOrd="1" destOrd="0" presId="urn:microsoft.com/office/officeart/2005/8/layout/process5"/>
    <dgm:cxn modelId="{E22E904D-8E17-7645-B128-2910FA1AB1F2}" type="presOf" srcId="{AE54B44C-5D07-E144-A8A0-20E4F37512FA}" destId="{35322709-0902-554C-B183-71C5E63C995E}" srcOrd="1" destOrd="0" presId="urn:microsoft.com/office/officeart/2005/8/layout/process5"/>
    <dgm:cxn modelId="{6729FCBE-F4C3-C64F-AFD7-0EEB6491A961}" type="presOf" srcId="{AE54B44C-5D07-E144-A8A0-20E4F37512FA}" destId="{89497E48-2F38-3647-9552-0737C625B0A5}" srcOrd="0" destOrd="0" presId="urn:microsoft.com/office/officeart/2005/8/layout/process5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8172C503-7D6E-F544-A740-0230C1D61E1B}" type="presOf" srcId="{95E938F3-A837-2E43-89F1-B8870D6DCDDB}" destId="{278A29B1-161C-4A47-B885-92A52AE726E5}" srcOrd="0" destOrd="0" presId="urn:microsoft.com/office/officeart/2005/8/layout/process5"/>
    <dgm:cxn modelId="{80C7E291-242B-DA4D-8464-971F61077E40}" type="presOf" srcId="{756B30C5-2676-AE48-A365-761E1862628A}" destId="{A0908B1C-7721-C44C-9171-79A071DE4D51}" srcOrd="1" destOrd="0" presId="urn:microsoft.com/office/officeart/2005/8/layout/process5"/>
    <dgm:cxn modelId="{41543769-ED78-CE44-9F73-7D775AE7B7B1}" type="presOf" srcId="{97DF3794-8E9C-9146-8B1F-F0E0628A5673}" destId="{92547FB9-C99A-3A43-91EC-7B85CC936602}" srcOrd="0" destOrd="0" presId="urn:microsoft.com/office/officeart/2005/8/layout/process5"/>
    <dgm:cxn modelId="{E9472EEF-71C4-C74C-B15C-6628CD37651F}" type="presOf" srcId="{756B30C5-2676-AE48-A365-761E1862628A}" destId="{6D62F2D1-9592-C543-A9B7-5FC4C8D0F565}" srcOrd="0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FC7DFDA5-B5B2-DA41-B94C-497E4401C28B}" type="presOf" srcId="{CF6DE0D8-736D-FB4F-9134-4CC964162CE2}" destId="{1C2BB158-8253-724C-B8E0-3E38320B6CE6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4508674D-CE2A-EA40-BCFE-A4862A44B7AA}" type="presOf" srcId="{E1EB4D05-DCD5-6C44-AB43-7AD6787D6DD0}" destId="{B06EEB65-C56A-304C-AB62-BB1FB84D4872}" srcOrd="0" destOrd="0" presId="urn:microsoft.com/office/officeart/2005/8/layout/process5"/>
    <dgm:cxn modelId="{1DB1E719-1387-3241-8869-D81A90208DFA}" type="presOf" srcId="{97DF3794-8E9C-9146-8B1F-F0E0628A5673}" destId="{A0F7355F-55CF-E14A-BD3A-BE60D6A8E3BC}" srcOrd="1" destOrd="0" presId="urn:microsoft.com/office/officeart/2005/8/layout/process5"/>
    <dgm:cxn modelId="{AB457F0C-3B43-194E-9264-AE8ED1CD68CB}" type="presOf" srcId="{AF245942-CEA0-9643-99FF-937DA082CD2B}" destId="{EB5CB677-5679-7F4E-8F75-4883B004D028}" srcOrd="0" destOrd="0" presId="urn:microsoft.com/office/officeart/2005/8/layout/process5"/>
    <dgm:cxn modelId="{E441544F-EED7-3C42-BA22-9777A113B204}" type="presParOf" srcId="{EB5CB677-5679-7F4E-8F75-4883B004D028}" destId="{02ECC16B-4195-9D45-BD8C-D0F9EC27AB64}" srcOrd="0" destOrd="0" presId="urn:microsoft.com/office/officeart/2005/8/layout/process5"/>
    <dgm:cxn modelId="{4F6C6B49-4352-7D4C-8B10-2036F40AC923}" type="presParOf" srcId="{EB5CB677-5679-7F4E-8F75-4883B004D028}" destId="{278A29B1-161C-4A47-B885-92A52AE726E5}" srcOrd="1" destOrd="0" presId="urn:microsoft.com/office/officeart/2005/8/layout/process5"/>
    <dgm:cxn modelId="{1DA0CF27-EF71-B146-8302-E19D4B61D551}" type="presParOf" srcId="{278A29B1-161C-4A47-B885-92A52AE726E5}" destId="{155887FE-0AC2-374A-8A39-C84C5DF921C7}" srcOrd="0" destOrd="0" presId="urn:microsoft.com/office/officeart/2005/8/layout/process5"/>
    <dgm:cxn modelId="{87BA32A4-7D75-E94B-B75F-9004F897E966}" type="presParOf" srcId="{EB5CB677-5679-7F4E-8F75-4883B004D028}" destId="{30F2F45B-AD3E-DC4A-BE5D-6D8C904DD87D}" srcOrd="2" destOrd="0" presId="urn:microsoft.com/office/officeart/2005/8/layout/process5"/>
    <dgm:cxn modelId="{D9C5AC04-12DC-4449-B202-A3A3A75EE244}" type="presParOf" srcId="{EB5CB677-5679-7F4E-8F75-4883B004D028}" destId="{89497E48-2F38-3647-9552-0737C625B0A5}" srcOrd="3" destOrd="0" presId="urn:microsoft.com/office/officeart/2005/8/layout/process5"/>
    <dgm:cxn modelId="{22022557-DF94-F547-AE0C-B49D30728E2F}" type="presParOf" srcId="{89497E48-2F38-3647-9552-0737C625B0A5}" destId="{35322709-0902-554C-B183-71C5E63C995E}" srcOrd="0" destOrd="0" presId="urn:microsoft.com/office/officeart/2005/8/layout/process5"/>
    <dgm:cxn modelId="{F6220F01-5514-7C44-93F3-6F1D7F0C399C}" type="presParOf" srcId="{EB5CB677-5679-7F4E-8F75-4883B004D028}" destId="{1C2BB158-8253-724C-B8E0-3E38320B6CE6}" srcOrd="4" destOrd="0" presId="urn:microsoft.com/office/officeart/2005/8/layout/process5"/>
    <dgm:cxn modelId="{865B5ECA-FF6A-4946-AC48-049F08B97BFE}" type="presParOf" srcId="{EB5CB677-5679-7F4E-8F75-4883B004D028}" destId="{6D62F2D1-9592-C543-A9B7-5FC4C8D0F565}" srcOrd="5" destOrd="0" presId="urn:microsoft.com/office/officeart/2005/8/layout/process5"/>
    <dgm:cxn modelId="{719C9D54-1206-DB49-BB51-9428937FC3C3}" type="presParOf" srcId="{6D62F2D1-9592-C543-A9B7-5FC4C8D0F565}" destId="{A0908B1C-7721-C44C-9171-79A071DE4D51}" srcOrd="0" destOrd="0" presId="urn:microsoft.com/office/officeart/2005/8/layout/process5"/>
    <dgm:cxn modelId="{8C4FECD3-795A-3241-B822-BCEC68D32FE0}" type="presParOf" srcId="{EB5CB677-5679-7F4E-8F75-4883B004D028}" destId="{6153C5B0-89D4-EE4D-B2C4-150B7F24AF66}" srcOrd="6" destOrd="0" presId="urn:microsoft.com/office/officeart/2005/8/layout/process5"/>
    <dgm:cxn modelId="{78F850AA-CA5B-DE47-B008-F06FBA286B64}" type="presParOf" srcId="{EB5CB677-5679-7F4E-8F75-4883B004D028}" destId="{92547FB9-C99A-3A43-91EC-7B85CC936602}" srcOrd="7" destOrd="0" presId="urn:microsoft.com/office/officeart/2005/8/layout/process5"/>
    <dgm:cxn modelId="{B8277183-F776-8B47-820E-748B1B4C3606}" type="presParOf" srcId="{92547FB9-C99A-3A43-91EC-7B85CC936602}" destId="{A0F7355F-55CF-E14A-BD3A-BE60D6A8E3BC}" srcOrd="0" destOrd="0" presId="urn:microsoft.com/office/officeart/2005/8/layout/process5"/>
    <dgm:cxn modelId="{870BCC74-ADDE-C340-ACF0-F308CFCAF344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A1B21FEA-2771-6D4E-ACA2-1910F45699A6}" type="presOf" srcId="{D34E3806-7793-AE40-A7F8-B719C0106229}" destId="{98CF0A3F-7044-C94D-BCBC-A13E1F66E8A3}" srcOrd="1" destOrd="0" presId="urn:microsoft.com/office/officeart/2005/8/layout/hierarchy2"/>
    <dgm:cxn modelId="{8E66B998-68EA-4540-992F-B300B4775774}" type="presOf" srcId="{C48E9D91-F41F-0141-BBBE-D46AF589E0F1}" destId="{82B2C9F5-E783-9245-A2B2-8606AC4281B1}" srcOrd="0" destOrd="0" presId="urn:microsoft.com/office/officeart/2005/8/layout/hierarchy2"/>
    <dgm:cxn modelId="{7DE7F7A2-025D-9241-B31B-E13502501DBC}" type="presOf" srcId="{9D649523-C299-7840-A4E2-0B173FECD0FD}" destId="{69987B6D-C0F7-EF41-B4E4-682ACC4820B8}" srcOrd="0" destOrd="0" presId="urn:microsoft.com/office/officeart/2005/8/layout/hierarchy2"/>
    <dgm:cxn modelId="{4FAA66DA-226B-7949-9A2D-5A4D3C89B7AA}" type="presOf" srcId="{67E6D495-41F0-7848-827E-34BD0F06D2CE}" destId="{6DF1965A-975E-3841-9C15-3725F3F35033}" srcOrd="1" destOrd="0" presId="urn:microsoft.com/office/officeart/2005/8/layout/hierarchy2"/>
    <dgm:cxn modelId="{2843070B-A92A-E549-AF87-651E3D369A4A}" type="presOf" srcId="{00AC8622-9195-D248-845D-8001368374DD}" destId="{FE502159-D3CF-0A40-B528-81276FCA3B4B}" srcOrd="1" destOrd="0" presId="urn:microsoft.com/office/officeart/2005/8/layout/hierarchy2"/>
    <dgm:cxn modelId="{A2C264A5-ED20-2B41-BD21-942F58129C47}" type="presOf" srcId="{5FCDB833-ED8E-C445-A57E-DC4EF694E998}" destId="{02C7EBED-337B-BD44-A2F0-90B8098FE799}" srcOrd="0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361AE698-7311-214E-87BD-6EFBEA735F92}" type="presOf" srcId="{FE77863A-6892-C846-A0BF-426E5F011E06}" destId="{87D3FF89-E261-3C40-8DC8-52F27362BA72}" srcOrd="0" destOrd="0" presId="urn:microsoft.com/office/officeart/2005/8/layout/hierarchy2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A770E238-3D00-7C46-94AD-4EED7DA51F25}" type="presOf" srcId="{8EDE6057-079C-DF48-B1C9-1EA04D68FCCA}" destId="{84ED68B4-3B6F-3044-905F-E82703EC1BA4}" srcOrd="0" destOrd="0" presId="urn:microsoft.com/office/officeart/2005/8/layout/hierarchy2"/>
    <dgm:cxn modelId="{8D30C27E-7C6B-7647-B28D-77150C251735}" type="presOf" srcId="{86788CCE-53A8-C241-83ED-405208E6F28E}" destId="{28EA1FB3-B446-6D4D-86B4-CE0AB9C0E7EB}" srcOrd="0" destOrd="0" presId="urn:microsoft.com/office/officeart/2005/8/layout/hierarchy2"/>
    <dgm:cxn modelId="{75D16E48-8E27-9E44-8CFD-6A1B424FF5B4}" type="presOf" srcId="{86788CCE-53A8-C241-83ED-405208E6F28E}" destId="{5322766E-514D-4C4F-95E6-9684E137B54E}" srcOrd="1" destOrd="0" presId="urn:microsoft.com/office/officeart/2005/8/layout/hierarchy2"/>
    <dgm:cxn modelId="{1F8AF5DD-7AD4-4A4C-A710-72D895FA853B}" type="presOf" srcId="{D34E3806-7793-AE40-A7F8-B719C0106229}" destId="{9DF43B99-CB85-0A42-A163-EABF8D3372F3}" srcOrd="0" destOrd="0" presId="urn:microsoft.com/office/officeart/2005/8/layout/hierarchy2"/>
    <dgm:cxn modelId="{25B296E0-E344-B94C-A751-24409B5B1E71}" type="presOf" srcId="{209E7AB1-8969-034D-ACD3-7AD305B450C5}" destId="{CA0686BC-CA5A-B04F-8E6A-E0C546EC8A68}" srcOrd="0" destOrd="0" presId="urn:microsoft.com/office/officeart/2005/8/layout/hierarchy2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7723BD5D-95BE-F44F-89CE-1432C5487EA4}" type="presOf" srcId="{1FC92CFE-BAE4-0347-B613-E0A35FC845B5}" destId="{76732C21-E685-F148-B507-E768C8B596C5}" srcOrd="0" destOrd="0" presId="urn:microsoft.com/office/officeart/2005/8/layout/hierarchy2"/>
    <dgm:cxn modelId="{5D97541A-6966-4442-81BB-C19D781BB65D}" type="presOf" srcId="{19DCEC38-92FA-CE48-B4A4-9FFF3B301194}" destId="{C24A8BB1-6B8C-4C43-95FC-F40D54AB540B}" srcOrd="0" destOrd="0" presId="urn:microsoft.com/office/officeart/2005/8/layout/hierarchy2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10CB16CB-E909-9944-92A4-3F0A38869FF6}" type="presOf" srcId="{A07C4670-89E7-EF47-969D-1FC1D781C9D7}" destId="{1ADBEA4B-5AA9-3E4F-9CAB-74FFD85721C8}" srcOrd="0" destOrd="0" presId="urn:microsoft.com/office/officeart/2005/8/layout/hierarchy2"/>
    <dgm:cxn modelId="{E5C642F6-103B-E849-812A-0DDBDA10D8E4}" type="presOf" srcId="{456EDE9C-86F8-6D4F-B959-E3E9DAF936F1}" destId="{3F48D217-AF74-9144-B218-E8887DADD358}" srcOrd="0" destOrd="0" presId="urn:microsoft.com/office/officeart/2005/8/layout/hierarchy2"/>
    <dgm:cxn modelId="{7C50F094-AA05-A746-BE0D-E65F34F00161}" type="presOf" srcId="{67E6D495-41F0-7848-827E-34BD0F06D2CE}" destId="{6F3A1857-E9A6-A04C-8D02-8DBC0EBD53BA}" srcOrd="0" destOrd="0" presId="urn:microsoft.com/office/officeart/2005/8/layout/hierarchy2"/>
    <dgm:cxn modelId="{8AF4B236-7298-894D-9A04-A604CF70711F}" type="presOf" srcId="{FE77863A-6892-C846-A0BF-426E5F011E06}" destId="{4D0E2125-5429-874E-A40B-E6AE546DC84A}" srcOrd="1" destOrd="0" presId="urn:microsoft.com/office/officeart/2005/8/layout/hierarchy2"/>
    <dgm:cxn modelId="{2C405657-285A-F54F-957B-AC3E2149632D}" type="presOf" srcId="{4F5199D7-5A8C-F442-97D6-243D79A47512}" destId="{5B83A847-199C-C44B-8F0F-87B78BA58E7E}" srcOrd="0" destOrd="0" presId="urn:microsoft.com/office/officeart/2005/8/layout/hierarchy2"/>
    <dgm:cxn modelId="{109EF6D6-4937-674D-94C7-5D37E75C2E84}" type="presOf" srcId="{FCB29090-A551-7847-B2BA-2A5ED655BB81}" destId="{5D526973-774A-CF40-80AE-F9A2881990DB}" srcOrd="0" destOrd="0" presId="urn:microsoft.com/office/officeart/2005/8/layout/hierarchy2"/>
    <dgm:cxn modelId="{3930B954-4EB3-DD4A-B2F5-870B9600F5CB}" type="presOf" srcId="{8FAB09BB-BB24-3E4A-A56C-5E9681D4DF17}" destId="{91886679-B7E5-3241-BA10-CB3E744D85ED}" srcOrd="1" destOrd="0" presId="urn:microsoft.com/office/officeart/2005/8/layout/hierarchy2"/>
    <dgm:cxn modelId="{8D80A977-45C5-204B-8B8A-EB9C37B269BE}" type="presOf" srcId="{8FAB09BB-BB24-3E4A-A56C-5E9681D4DF17}" destId="{CAD82D0E-EAC0-EC4E-AB47-7ACEF0E32FAC}" srcOrd="0" destOrd="0" presId="urn:microsoft.com/office/officeart/2005/8/layout/hierarchy2"/>
    <dgm:cxn modelId="{CFC3C50B-E8B4-3C45-98C0-411D2B092E72}" type="presOf" srcId="{505315F6-0F55-6B4B-A4FE-49823DCE408C}" destId="{A86E78E1-3B85-514B-95BA-7649C20BE6B8}" srcOrd="0" destOrd="0" presId="urn:microsoft.com/office/officeart/2005/8/layout/hierarchy2"/>
    <dgm:cxn modelId="{AD6A57E8-D5D7-6747-8BD5-7B8328722BCB}" type="presOf" srcId="{AB8A4017-BFD7-D847-8CD2-BD362C21CC75}" destId="{E18ED242-3A3D-0345-8F4B-ADAC6A3367CF}" srcOrd="0" destOrd="0" presId="urn:microsoft.com/office/officeart/2005/8/layout/hierarchy2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51AAC055-38F1-704F-AC6D-A4A5AF032E42}" type="presOf" srcId="{FE5895D7-5E76-5C4D-A801-8899FEBCD820}" destId="{E9D59326-7D41-534B-B2B4-FCAF6DA0390F}" srcOrd="0" destOrd="0" presId="urn:microsoft.com/office/officeart/2005/8/layout/hierarchy2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E2E64144-A0FF-3E41-B0C9-1263F3A6BDB0}" type="presOf" srcId="{5FCDB833-ED8E-C445-A57E-DC4EF694E998}" destId="{3BF24B7A-3CE0-4C41-B9B9-38D8C752B15D}" srcOrd="1" destOrd="0" presId="urn:microsoft.com/office/officeart/2005/8/layout/hierarchy2"/>
    <dgm:cxn modelId="{ABE24B2E-8A0B-B745-8E79-8588F8991C64}" type="presOf" srcId="{9D649523-C299-7840-A4E2-0B173FECD0FD}" destId="{C230A712-18E5-3349-98AF-9AC1D6934388}" srcOrd="1" destOrd="0" presId="urn:microsoft.com/office/officeart/2005/8/layout/hierarchy2"/>
    <dgm:cxn modelId="{6BD13E92-3C7E-4843-A029-8F81E50A9B47}" type="presOf" srcId="{8FA69175-FAE0-B640-90F3-2066E8997594}" destId="{5928EFBB-BC72-AB4D-83B2-C9C61AF67D83}" srcOrd="0" destOrd="0" presId="urn:microsoft.com/office/officeart/2005/8/layout/hierarchy2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0762C845-C2AC-AB45-AEEA-8A4B098F405C}" type="presOf" srcId="{5CC19367-22CC-794D-8A98-E0AC2738D044}" destId="{39B549B5-594B-4645-AFF8-68D687F89113}" srcOrd="0" destOrd="0" presId="urn:microsoft.com/office/officeart/2005/8/layout/hierarchy2"/>
    <dgm:cxn modelId="{05FAF1E2-1177-0B45-A607-9594B1044D3F}" type="presOf" srcId="{00AC8622-9195-D248-845D-8001368374DD}" destId="{2843B39A-FDF5-AF42-9294-001E3F45D945}" srcOrd="0" destOrd="0" presId="urn:microsoft.com/office/officeart/2005/8/layout/hierarchy2"/>
    <dgm:cxn modelId="{88161535-2916-FA4D-8E25-EF0DD73B1320}" type="presOf" srcId="{9AAAB166-999F-5B4E-8786-F93DB6872DAF}" destId="{A7627442-065E-1D4D-B2C8-C2EA5821C935}" srcOrd="0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D6798FAB-1CCC-7342-9BA6-49246C56840F}" type="presOf" srcId="{AB8A4017-BFD7-D847-8CD2-BD362C21CC75}" destId="{AB0E659A-545A-AC40-8E5E-C971E7BCECE3}" srcOrd="1" destOrd="0" presId="urn:microsoft.com/office/officeart/2005/8/layout/hierarchy2"/>
    <dgm:cxn modelId="{58E821D1-5642-7846-8758-87B9AF9B3A77}" type="presOf" srcId="{505315F6-0F55-6B4B-A4FE-49823DCE408C}" destId="{0A55E14C-02A6-2442-B424-636750094A52}" srcOrd="1" destOrd="0" presId="urn:microsoft.com/office/officeart/2005/8/layout/hierarchy2"/>
    <dgm:cxn modelId="{0BAA8679-8DD8-CD4B-9DF0-F1F33563AE2C}" type="presOf" srcId="{FCB29090-A551-7847-B2BA-2A5ED655BB81}" destId="{C7C6CFFA-A0B4-FC48-A5E2-F55797165906}" srcOrd="1" destOrd="0" presId="urn:microsoft.com/office/officeart/2005/8/layout/hierarchy2"/>
    <dgm:cxn modelId="{976CAEDF-F152-5D42-91D5-A233DDB15B6F}" type="presOf" srcId="{859556B6-E65C-4D41-B2FC-D56B0C7EFB6B}" destId="{38353198-225E-0343-82A1-DFED991F051A}" srcOrd="0" destOrd="0" presId="urn:microsoft.com/office/officeart/2005/8/layout/hierarchy2"/>
    <dgm:cxn modelId="{37F89AA1-9DC0-0C43-ABEA-B77685596F3F}" type="presParOf" srcId="{5B83A847-199C-C44B-8F0F-87B78BA58E7E}" destId="{69FF59A5-5B91-0141-9894-2BDCA8ADE508}" srcOrd="0" destOrd="0" presId="urn:microsoft.com/office/officeart/2005/8/layout/hierarchy2"/>
    <dgm:cxn modelId="{2E06A7B5-3D98-9B40-A40E-65C00E6D8F39}" type="presParOf" srcId="{69FF59A5-5B91-0141-9894-2BDCA8ADE508}" destId="{5928EFBB-BC72-AB4D-83B2-C9C61AF67D83}" srcOrd="0" destOrd="0" presId="urn:microsoft.com/office/officeart/2005/8/layout/hierarchy2"/>
    <dgm:cxn modelId="{F4FBBB1C-FE0C-2B41-9D8B-D462257ADF20}" type="presParOf" srcId="{69FF59A5-5B91-0141-9894-2BDCA8ADE508}" destId="{1C71D724-9A11-DC47-9DD1-919BFC8BC7F3}" srcOrd="1" destOrd="0" presId="urn:microsoft.com/office/officeart/2005/8/layout/hierarchy2"/>
    <dgm:cxn modelId="{26BB6888-F20F-0C49-AACC-8283E0E787D1}" type="presParOf" srcId="{1C71D724-9A11-DC47-9DD1-919BFC8BC7F3}" destId="{6F3A1857-E9A6-A04C-8D02-8DBC0EBD53BA}" srcOrd="0" destOrd="0" presId="urn:microsoft.com/office/officeart/2005/8/layout/hierarchy2"/>
    <dgm:cxn modelId="{3F15BF2C-6E60-EF40-95BC-358E0B5FB107}" type="presParOf" srcId="{6F3A1857-E9A6-A04C-8D02-8DBC0EBD53BA}" destId="{6DF1965A-975E-3841-9C15-3725F3F35033}" srcOrd="0" destOrd="0" presId="urn:microsoft.com/office/officeart/2005/8/layout/hierarchy2"/>
    <dgm:cxn modelId="{2258E7DE-906A-AB4D-AAA0-FA21090DCDCD}" type="presParOf" srcId="{1C71D724-9A11-DC47-9DD1-919BFC8BC7F3}" destId="{F811227A-9AF0-9344-840B-79784DC00F0A}" srcOrd="1" destOrd="0" presId="urn:microsoft.com/office/officeart/2005/8/layout/hierarchy2"/>
    <dgm:cxn modelId="{25F3838E-9AD2-9E4C-B261-F39D3C6EA0C5}" type="presParOf" srcId="{F811227A-9AF0-9344-840B-79784DC00F0A}" destId="{82B2C9F5-E783-9245-A2B2-8606AC4281B1}" srcOrd="0" destOrd="0" presId="urn:microsoft.com/office/officeart/2005/8/layout/hierarchy2"/>
    <dgm:cxn modelId="{29B7E328-A22C-B145-A908-03AE7186EDF0}" type="presParOf" srcId="{F811227A-9AF0-9344-840B-79784DC00F0A}" destId="{2BFB4099-2864-B347-97A4-4B7DF4AE162A}" srcOrd="1" destOrd="0" presId="urn:microsoft.com/office/officeart/2005/8/layout/hierarchy2"/>
    <dgm:cxn modelId="{711CC27D-99CE-124E-A43F-1422BC106130}" type="presParOf" srcId="{2BFB4099-2864-B347-97A4-4B7DF4AE162A}" destId="{2843B39A-FDF5-AF42-9294-001E3F45D945}" srcOrd="0" destOrd="0" presId="urn:microsoft.com/office/officeart/2005/8/layout/hierarchy2"/>
    <dgm:cxn modelId="{774E0402-44FF-CA46-B12E-60BA930BA57A}" type="presParOf" srcId="{2843B39A-FDF5-AF42-9294-001E3F45D945}" destId="{FE502159-D3CF-0A40-B528-81276FCA3B4B}" srcOrd="0" destOrd="0" presId="urn:microsoft.com/office/officeart/2005/8/layout/hierarchy2"/>
    <dgm:cxn modelId="{BCDFACA7-CE8F-BA48-BBDA-2245C5EC6248}" type="presParOf" srcId="{2BFB4099-2864-B347-97A4-4B7DF4AE162A}" destId="{DEAA6515-B50F-DF43-B12B-1FED065139A7}" srcOrd="1" destOrd="0" presId="urn:microsoft.com/office/officeart/2005/8/layout/hierarchy2"/>
    <dgm:cxn modelId="{51384E69-8E4D-B24A-9C2D-0959A3A2ADAC}" type="presParOf" srcId="{DEAA6515-B50F-DF43-B12B-1FED065139A7}" destId="{3F48D217-AF74-9144-B218-E8887DADD358}" srcOrd="0" destOrd="0" presId="urn:microsoft.com/office/officeart/2005/8/layout/hierarchy2"/>
    <dgm:cxn modelId="{E167443D-8D3C-2C4C-8E82-593FC89427DA}" type="presParOf" srcId="{DEAA6515-B50F-DF43-B12B-1FED065139A7}" destId="{DEA3A763-224F-F04A-B652-3683A852525C}" srcOrd="1" destOrd="0" presId="urn:microsoft.com/office/officeart/2005/8/layout/hierarchy2"/>
    <dgm:cxn modelId="{4FB020CD-EA77-6149-BA36-23B46CF5FFD9}" type="presParOf" srcId="{2BFB4099-2864-B347-97A4-4B7DF4AE162A}" destId="{E18ED242-3A3D-0345-8F4B-ADAC6A3367CF}" srcOrd="2" destOrd="0" presId="urn:microsoft.com/office/officeart/2005/8/layout/hierarchy2"/>
    <dgm:cxn modelId="{089D9EC9-1A24-9A4A-BF9B-FEA3E1B8C972}" type="presParOf" srcId="{E18ED242-3A3D-0345-8F4B-ADAC6A3367CF}" destId="{AB0E659A-545A-AC40-8E5E-C971E7BCECE3}" srcOrd="0" destOrd="0" presId="urn:microsoft.com/office/officeart/2005/8/layout/hierarchy2"/>
    <dgm:cxn modelId="{A94577AF-5334-7F4E-B00C-0E5EE1BF3894}" type="presParOf" srcId="{2BFB4099-2864-B347-97A4-4B7DF4AE162A}" destId="{2DB72E72-6B84-7541-95E0-1324AC423557}" srcOrd="3" destOrd="0" presId="urn:microsoft.com/office/officeart/2005/8/layout/hierarchy2"/>
    <dgm:cxn modelId="{59B66100-ABB3-3D44-B025-5561ED695CD0}" type="presParOf" srcId="{2DB72E72-6B84-7541-95E0-1324AC423557}" destId="{39B549B5-594B-4645-AFF8-68D687F89113}" srcOrd="0" destOrd="0" presId="urn:microsoft.com/office/officeart/2005/8/layout/hierarchy2"/>
    <dgm:cxn modelId="{89D0BB35-2DB0-8F4F-AD4D-E0D337CEB855}" type="presParOf" srcId="{2DB72E72-6B84-7541-95E0-1324AC423557}" destId="{62A0E386-325D-A24E-8B7F-FCB62FD67B9B}" srcOrd="1" destOrd="0" presId="urn:microsoft.com/office/officeart/2005/8/layout/hierarchy2"/>
    <dgm:cxn modelId="{6262F69E-C681-D849-972C-6F4AB6C86391}" type="presParOf" srcId="{2BFB4099-2864-B347-97A4-4B7DF4AE162A}" destId="{87D3FF89-E261-3C40-8DC8-52F27362BA72}" srcOrd="4" destOrd="0" presId="urn:microsoft.com/office/officeart/2005/8/layout/hierarchy2"/>
    <dgm:cxn modelId="{EED4C94E-136C-044E-8CDD-38E3879C458F}" type="presParOf" srcId="{87D3FF89-E261-3C40-8DC8-52F27362BA72}" destId="{4D0E2125-5429-874E-A40B-E6AE546DC84A}" srcOrd="0" destOrd="0" presId="urn:microsoft.com/office/officeart/2005/8/layout/hierarchy2"/>
    <dgm:cxn modelId="{06F6A86F-563F-2843-ACE2-FFEFEB5A2DE3}" type="presParOf" srcId="{2BFB4099-2864-B347-97A4-4B7DF4AE162A}" destId="{99984019-168D-D34F-A21F-6523C3F1B2CE}" srcOrd="5" destOrd="0" presId="urn:microsoft.com/office/officeart/2005/8/layout/hierarchy2"/>
    <dgm:cxn modelId="{DA93515D-985C-034A-92B2-3D1194473E55}" type="presParOf" srcId="{99984019-168D-D34F-A21F-6523C3F1B2CE}" destId="{C24A8BB1-6B8C-4C43-95FC-F40D54AB540B}" srcOrd="0" destOrd="0" presId="urn:microsoft.com/office/officeart/2005/8/layout/hierarchy2"/>
    <dgm:cxn modelId="{068857E3-0261-B645-9576-D94AE71652FA}" type="presParOf" srcId="{99984019-168D-D34F-A21F-6523C3F1B2CE}" destId="{562641FE-02B4-7E4A-B0E5-9AC9095C13A6}" srcOrd="1" destOrd="0" presId="urn:microsoft.com/office/officeart/2005/8/layout/hierarchy2"/>
    <dgm:cxn modelId="{B1D64DE3-43E3-A84A-8F9A-C07CB6FC694E}" type="presParOf" srcId="{2BFB4099-2864-B347-97A4-4B7DF4AE162A}" destId="{28EA1FB3-B446-6D4D-86B4-CE0AB9C0E7EB}" srcOrd="6" destOrd="0" presId="urn:microsoft.com/office/officeart/2005/8/layout/hierarchy2"/>
    <dgm:cxn modelId="{4ABA6D9E-6A00-7A4E-AE38-1727F68DECE6}" type="presParOf" srcId="{28EA1FB3-B446-6D4D-86B4-CE0AB9C0E7EB}" destId="{5322766E-514D-4C4F-95E6-9684E137B54E}" srcOrd="0" destOrd="0" presId="urn:microsoft.com/office/officeart/2005/8/layout/hierarchy2"/>
    <dgm:cxn modelId="{31FAC05E-FB21-384A-8D1B-D46091DD6929}" type="presParOf" srcId="{2BFB4099-2864-B347-97A4-4B7DF4AE162A}" destId="{1538F837-63F9-174C-8093-837009E5E584}" srcOrd="7" destOrd="0" presId="urn:microsoft.com/office/officeart/2005/8/layout/hierarchy2"/>
    <dgm:cxn modelId="{7763238D-0EEC-6240-82C5-B07056B45682}" type="presParOf" srcId="{1538F837-63F9-174C-8093-837009E5E584}" destId="{84ED68B4-3B6F-3044-905F-E82703EC1BA4}" srcOrd="0" destOrd="0" presId="urn:microsoft.com/office/officeart/2005/8/layout/hierarchy2"/>
    <dgm:cxn modelId="{0923657C-310E-F14F-AC02-08F792308F5F}" type="presParOf" srcId="{1538F837-63F9-174C-8093-837009E5E584}" destId="{32D7684B-6B79-9A42-B608-8D64032A66C7}" srcOrd="1" destOrd="0" presId="urn:microsoft.com/office/officeart/2005/8/layout/hierarchy2"/>
    <dgm:cxn modelId="{9824968C-E065-1342-84A5-61AC3E58A88C}" type="presParOf" srcId="{2BFB4099-2864-B347-97A4-4B7DF4AE162A}" destId="{CAD82D0E-EAC0-EC4E-AB47-7ACEF0E32FAC}" srcOrd="8" destOrd="0" presId="urn:microsoft.com/office/officeart/2005/8/layout/hierarchy2"/>
    <dgm:cxn modelId="{CA481B04-A73E-4A4A-B3B2-07D75BE8C704}" type="presParOf" srcId="{CAD82D0E-EAC0-EC4E-AB47-7ACEF0E32FAC}" destId="{91886679-B7E5-3241-BA10-CB3E744D85ED}" srcOrd="0" destOrd="0" presId="urn:microsoft.com/office/officeart/2005/8/layout/hierarchy2"/>
    <dgm:cxn modelId="{7910E52A-D4DD-ED40-889D-36527A0EBC89}" type="presParOf" srcId="{2BFB4099-2864-B347-97A4-4B7DF4AE162A}" destId="{5E396998-A0F2-D64F-956F-56ECFDC2A197}" srcOrd="9" destOrd="0" presId="urn:microsoft.com/office/officeart/2005/8/layout/hierarchy2"/>
    <dgm:cxn modelId="{9BAE8BFA-8815-C841-88B3-FE901AB185BF}" type="presParOf" srcId="{5E396998-A0F2-D64F-956F-56ECFDC2A197}" destId="{E9D59326-7D41-534B-B2B4-FCAF6DA0390F}" srcOrd="0" destOrd="0" presId="urn:microsoft.com/office/officeart/2005/8/layout/hierarchy2"/>
    <dgm:cxn modelId="{BB3F611C-E901-6647-957A-8B8BAD78170F}" type="presParOf" srcId="{5E396998-A0F2-D64F-956F-56ECFDC2A197}" destId="{281B426A-9357-5B42-B773-CD3B447ACFB8}" srcOrd="1" destOrd="0" presId="urn:microsoft.com/office/officeart/2005/8/layout/hierarchy2"/>
    <dgm:cxn modelId="{7D4E6048-A8B3-7B46-AE53-FDE529FCD169}" type="presParOf" srcId="{1C71D724-9A11-DC47-9DD1-919BFC8BC7F3}" destId="{9DF43B99-CB85-0A42-A163-EABF8D3372F3}" srcOrd="2" destOrd="0" presId="urn:microsoft.com/office/officeart/2005/8/layout/hierarchy2"/>
    <dgm:cxn modelId="{C3F167EB-3499-C349-A635-34328654C06A}" type="presParOf" srcId="{9DF43B99-CB85-0A42-A163-EABF8D3372F3}" destId="{98CF0A3F-7044-C94D-BCBC-A13E1F66E8A3}" srcOrd="0" destOrd="0" presId="urn:microsoft.com/office/officeart/2005/8/layout/hierarchy2"/>
    <dgm:cxn modelId="{CD9CAE73-74A6-FF4D-84E0-6805DFA2D507}" type="presParOf" srcId="{1C71D724-9A11-DC47-9DD1-919BFC8BC7F3}" destId="{137D5788-B1FB-AC4A-A1E6-DEB25CD7CED9}" srcOrd="3" destOrd="0" presId="urn:microsoft.com/office/officeart/2005/8/layout/hierarchy2"/>
    <dgm:cxn modelId="{5A8F4EDF-C288-7644-8499-91A28762A919}" type="presParOf" srcId="{137D5788-B1FB-AC4A-A1E6-DEB25CD7CED9}" destId="{38353198-225E-0343-82A1-DFED991F051A}" srcOrd="0" destOrd="0" presId="urn:microsoft.com/office/officeart/2005/8/layout/hierarchy2"/>
    <dgm:cxn modelId="{CDB37189-9B48-6046-B075-D633E2B3DFC8}" type="presParOf" srcId="{137D5788-B1FB-AC4A-A1E6-DEB25CD7CED9}" destId="{18DB6016-C466-3E41-9480-52641B58DE9A}" srcOrd="1" destOrd="0" presId="urn:microsoft.com/office/officeart/2005/8/layout/hierarchy2"/>
    <dgm:cxn modelId="{BDC205E5-C1E7-4040-A90D-8567EC4157F0}" type="presParOf" srcId="{18DB6016-C466-3E41-9480-52641B58DE9A}" destId="{02C7EBED-337B-BD44-A2F0-90B8098FE799}" srcOrd="0" destOrd="0" presId="urn:microsoft.com/office/officeart/2005/8/layout/hierarchy2"/>
    <dgm:cxn modelId="{06049531-D1E3-F34E-868D-690CC280CF0F}" type="presParOf" srcId="{02C7EBED-337B-BD44-A2F0-90B8098FE799}" destId="{3BF24B7A-3CE0-4C41-B9B9-38D8C752B15D}" srcOrd="0" destOrd="0" presId="urn:microsoft.com/office/officeart/2005/8/layout/hierarchy2"/>
    <dgm:cxn modelId="{B825AD3F-0D63-6345-882E-DFF47CD7350F}" type="presParOf" srcId="{18DB6016-C466-3E41-9480-52641B58DE9A}" destId="{564F2E4F-6781-0A4D-959B-A36288A8EB5A}" srcOrd="1" destOrd="0" presId="urn:microsoft.com/office/officeart/2005/8/layout/hierarchy2"/>
    <dgm:cxn modelId="{0A23FACA-EE74-B14A-B323-88554DFCCAD3}" type="presParOf" srcId="{564F2E4F-6781-0A4D-959B-A36288A8EB5A}" destId="{76732C21-E685-F148-B507-E768C8B596C5}" srcOrd="0" destOrd="0" presId="urn:microsoft.com/office/officeart/2005/8/layout/hierarchy2"/>
    <dgm:cxn modelId="{C906FA1C-D55B-C44E-9D2B-69DE1DA302AD}" type="presParOf" srcId="{564F2E4F-6781-0A4D-959B-A36288A8EB5A}" destId="{DA10CA92-3E61-A241-A90C-3166CF009522}" srcOrd="1" destOrd="0" presId="urn:microsoft.com/office/officeart/2005/8/layout/hierarchy2"/>
    <dgm:cxn modelId="{94E6B464-6677-114E-87F9-983CB23CCBEB}" type="presParOf" srcId="{18DB6016-C466-3E41-9480-52641B58DE9A}" destId="{A86E78E1-3B85-514B-95BA-7649C20BE6B8}" srcOrd="2" destOrd="0" presId="urn:microsoft.com/office/officeart/2005/8/layout/hierarchy2"/>
    <dgm:cxn modelId="{35AE57EA-D3AB-D844-81F8-B7892E0CFC4B}" type="presParOf" srcId="{A86E78E1-3B85-514B-95BA-7649C20BE6B8}" destId="{0A55E14C-02A6-2442-B424-636750094A52}" srcOrd="0" destOrd="0" presId="urn:microsoft.com/office/officeart/2005/8/layout/hierarchy2"/>
    <dgm:cxn modelId="{57A0E4CF-94DE-FE49-81AD-361372D5BDD8}" type="presParOf" srcId="{18DB6016-C466-3E41-9480-52641B58DE9A}" destId="{2B86C6F6-6D3F-C842-A4B8-AFEBF74B6E6E}" srcOrd="3" destOrd="0" presId="urn:microsoft.com/office/officeart/2005/8/layout/hierarchy2"/>
    <dgm:cxn modelId="{7C6CE746-9414-BD43-A3E2-539CAF16487A}" type="presParOf" srcId="{2B86C6F6-6D3F-C842-A4B8-AFEBF74B6E6E}" destId="{1ADBEA4B-5AA9-3E4F-9CAB-74FFD85721C8}" srcOrd="0" destOrd="0" presId="urn:microsoft.com/office/officeart/2005/8/layout/hierarchy2"/>
    <dgm:cxn modelId="{6B4F36A0-05DB-CF47-BD53-6E987F8237B4}" type="presParOf" srcId="{2B86C6F6-6D3F-C842-A4B8-AFEBF74B6E6E}" destId="{B77B7B23-CF12-C146-AAB3-9C62ED7045C7}" srcOrd="1" destOrd="0" presId="urn:microsoft.com/office/officeart/2005/8/layout/hierarchy2"/>
    <dgm:cxn modelId="{FD8EBCC3-4C86-984A-BEE0-C7A6FFCF2FE3}" type="presParOf" srcId="{18DB6016-C466-3E41-9480-52641B58DE9A}" destId="{69987B6D-C0F7-EF41-B4E4-682ACC4820B8}" srcOrd="4" destOrd="0" presId="urn:microsoft.com/office/officeart/2005/8/layout/hierarchy2"/>
    <dgm:cxn modelId="{8A240BFE-7579-C64E-9C15-67E4112006BD}" type="presParOf" srcId="{69987B6D-C0F7-EF41-B4E4-682ACC4820B8}" destId="{C230A712-18E5-3349-98AF-9AC1D6934388}" srcOrd="0" destOrd="0" presId="urn:microsoft.com/office/officeart/2005/8/layout/hierarchy2"/>
    <dgm:cxn modelId="{0F7CF330-555F-ED4F-9133-4640874F7491}" type="presParOf" srcId="{18DB6016-C466-3E41-9480-52641B58DE9A}" destId="{6E627511-BD8E-9945-AD6E-0B08A6348C02}" srcOrd="5" destOrd="0" presId="urn:microsoft.com/office/officeart/2005/8/layout/hierarchy2"/>
    <dgm:cxn modelId="{0C5DD0F1-AD13-F34F-AC1F-2D3726761DF2}" type="presParOf" srcId="{6E627511-BD8E-9945-AD6E-0B08A6348C02}" destId="{CA0686BC-CA5A-B04F-8E6A-E0C546EC8A68}" srcOrd="0" destOrd="0" presId="urn:microsoft.com/office/officeart/2005/8/layout/hierarchy2"/>
    <dgm:cxn modelId="{A289B864-90C3-3243-ACE0-11E06CA28CCD}" type="presParOf" srcId="{6E627511-BD8E-9945-AD6E-0B08A6348C02}" destId="{F18FEA5E-099B-CD41-A994-410FA4BA0492}" srcOrd="1" destOrd="0" presId="urn:microsoft.com/office/officeart/2005/8/layout/hierarchy2"/>
    <dgm:cxn modelId="{B1AB5D4E-B998-7C4D-8300-3493A911897C}" type="presParOf" srcId="{18DB6016-C466-3E41-9480-52641B58DE9A}" destId="{5D526973-774A-CF40-80AE-F9A2881990DB}" srcOrd="6" destOrd="0" presId="urn:microsoft.com/office/officeart/2005/8/layout/hierarchy2"/>
    <dgm:cxn modelId="{F6FF223A-6770-9C4A-8C06-9B06B72585D2}" type="presParOf" srcId="{5D526973-774A-CF40-80AE-F9A2881990DB}" destId="{C7C6CFFA-A0B4-FC48-A5E2-F55797165906}" srcOrd="0" destOrd="0" presId="urn:microsoft.com/office/officeart/2005/8/layout/hierarchy2"/>
    <dgm:cxn modelId="{4FF72386-0EAB-2A45-8E4E-4AE8BA7F99A4}" type="presParOf" srcId="{18DB6016-C466-3E41-9480-52641B58DE9A}" destId="{82CCFC7F-FE4E-C24A-8163-4BD2847EAFA0}" srcOrd="7" destOrd="0" presId="urn:microsoft.com/office/officeart/2005/8/layout/hierarchy2"/>
    <dgm:cxn modelId="{A9D74197-1967-2145-AA1E-2906509CF403}" type="presParOf" srcId="{82CCFC7F-FE4E-C24A-8163-4BD2847EAFA0}" destId="{A7627442-065E-1D4D-B2C8-C2EA5821C935}" srcOrd="0" destOrd="0" presId="urn:microsoft.com/office/officeart/2005/8/layout/hierarchy2"/>
    <dgm:cxn modelId="{A253552E-61CE-B142-8897-B625DFE6F026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5CDAAF4B-D431-CF47-A7A6-476AE23CD760}" type="presOf" srcId="{AB8A4017-BFD7-D847-8CD2-BD362C21CC75}" destId="{E18ED242-3A3D-0345-8F4B-ADAC6A3367CF}" srcOrd="0" destOrd="0" presId="urn:microsoft.com/office/officeart/2005/8/layout/hierarchy2"/>
    <dgm:cxn modelId="{6EAFCBEC-2172-AE4B-9DAC-412B812A7BB9}" type="presOf" srcId="{FE77863A-6892-C846-A0BF-426E5F011E06}" destId="{4D0E2125-5429-874E-A40B-E6AE546DC84A}" srcOrd="1" destOrd="0" presId="urn:microsoft.com/office/officeart/2005/8/layout/hierarchy2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A888DF53-7829-3545-B1F1-2AFBE46AE3E8}" type="presOf" srcId="{FCB29090-A551-7847-B2BA-2A5ED655BB81}" destId="{5D526973-774A-CF40-80AE-F9A2881990DB}" srcOrd="0" destOrd="0" presId="urn:microsoft.com/office/officeart/2005/8/layout/hierarchy2"/>
    <dgm:cxn modelId="{1E8FA98E-FC7E-EF49-8648-552924B38BE7}" type="presOf" srcId="{C48E9D91-F41F-0141-BBBE-D46AF589E0F1}" destId="{82B2C9F5-E783-9245-A2B2-8606AC4281B1}" srcOrd="0" destOrd="0" presId="urn:microsoft.com/office/officeart/2005/8/layout/hierarchy2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682322CA-AF8C-7D44-94D2-57AC4AE6DA36}" type="presOf" srcId="{9D649523-C299-7840-A4E2-0B173FECD0FD}" destId="{69987B6D-C0F7-EF41-B4E4-682ACC4820B8}" srcOrd="0" destOrd="0" presId="urn:microsoft.com/office/officeart/2005/8/layout/hierarchy2"/>
    <dgm:cxn modelId="{3ACDCDB4-7423-EE4A-BF65-F430152DCE99}" type="presOf" srcId="{00AC8622-9195-D248-845D-8001368374DD}" destId="{2843B39A-FDF5-AF42-9294-001E3F45D945}" srcOrd="0" destOrd="0" presId="urn:microsoft.com/office/officeart/2005/8/layout/hierarchy2"/>
    <dgm:cxn modelId="{9AD5603D-2C74-3E42-8C97-B6A43D5984D6}" type="presOf" srcId="{FE5895D7-5E76-5C4D-A801-8899FEBCD820}" destId="{E9D59326-7D41-534B-B2B4-FCAF6DA0390F}" srcOrd="0" destOrd="0" presId="urn:microsoft.com/office/officeart/2005/8/layout/hierarchy2"/>
    <dgm:cxn modelId="{D84D918D-C92F-F24C-952E-6F6DD8CCFAC8}" type="presOf" srcId="{5FCDB833-ED8E-C445-A57E-DC4EF694E998}" destId="{02C7EBED-337B-BD44-A2F0-90B8098FE799}" srcOrd="0" destOrd="0" presId="urn:microsoft.com/office/officeart/2005/8/layout/hierarchy2"/>
    <dgm:cxn modelId="{20B7AFEE-11C3-3743-A41B-EEF141EF2CEF}" type="presOf" srcId="{8FAB09BB-BB24-3E4A-A56C-5E9681D4DF17}" destId="{91886679-B7E5-3241-BA10-CB3E744D85ED}" srcOrd="1" destOrd="0" presId="urn:microsoft.com/office/officeart/2005/8/layout/hierarchy2"/>
    <dgm:cxn modelId="{5D17B1E9-1A43-8242-B759-C33AA1D7F1B6}" type="presOf" srcId="{8FAB09BB-BB24-3E4A-A56C-5E9681D4DF17}" destId="{CAD82D0E-EAC0-EC4E-AB47-7ACEF0E32FAC}" srcOrd="0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AA8C7BDE-4C11-624C-A746-837CA80732F2}" type="presOf" srcId="{9D649523-C299-7840-A4E2-0B173FECD0FD}" destId="{C230A712-18E5-3349-98AF-9AC1D6934388}" srcOrd="1" destOrd="0" presId="urn:microsoft.com/office/officeart/2005/8/layout/hierarchy2"/>
    <dgm:cxn modelId="{B52C281A-9B06-344B-AF4F-0E4B87F9547A}" type="presOf" srcId="{00AC8622-9195-D248-845D-8001368374DD}" destId="{FE502159-D3CF-0A40-B528-81276FCA3B4B}" srcOrd="1" destOrd="0" presId="urn:microsoft.com/office/officeart/2005/8/layout/hierarchy2"/>
    <dgm:cxn modelId="{C779E731-97D3-4D42-A869-35DBD51B736F}" type="presOf" srcId="{AB8A4017-BFD7-D847-8CD2-BD362C21CC75}" destId="{AB0E659A-545A-AC40-8E5E-C971E7BCECE3}" srcOrd="1" destOrd="0" presId="urn:microsoft.com/office/officeart/2005/8/layout/hierarchy2"/>
    <dgm:cxn modelId="{B88C7D62-7B58-F34F-82C1-F465B1752BB1}" type="presOf" srcId="{505315F6-0F55-6B4B-A4FE-49823DCE408C}" destId="{A86E78E1-3B85-514B-95BA-7649C20BE6B8}" srcOrd="0" destOrd="0" presId="urn:microsoft.com/office/officeart/2005/8/layout/hierarchy2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FE9BD75E-E7EF-EB4F-B7F3-1129AD7A7589}" type="presOf" srcId="{19DCEC38-92FA-CE48-B4A4-9FFF3B301194}" destId="{C24A8BB1-6B8C-4C43-95FC-F40D54AB540B}" srcOrd="0" destOrd="0" presId="urn:microsoft.com/office/officeart/2005/8/layout/hierarchy2"/>
    <dgm:cxn modelId="{110A71A2-8516-C94E-9865-DBE6CFB31873}" type="presOf" srcId="{A07C4670-89E7-EF47-969D-1FC1D781C9D7}" destId="{1ADBEA4B-5AA9-3E4F-9CAB-74FFD85721C8}" srcOrd="0" destOrd="0" presId="urn:microsoft.com/office/officeart/2005/8/layout/hierarchy2"/>
    <dgm:cxn modelId="{9314BB6D-ECC5-8B48-AE59-F3194A20DC60}" type="presOf" srcId="{456EDE9C-86F8-6D4F-B959-E3E9DAF936F1}" destId="{3F48D217-AF74-9144-B218-E8887DADD358}" srcOrd="0" destOrd="0" presId="urn:microsoft.com/office/officeart/2005/8/layout/hierarchy2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865A07A4-AB2A-3A42-BC02-BF70E66D9CBD}" type="presOf" srcId="{5CC19367-22CC-794D-8A98-E0AC2738D044}" destId="{39B549B5-594B-4645-AFF8-68D687F89113}" srcOrd="0" destOrd="0" presId="urn:microsoft.com/office/officeart/2005/8/layout/hierarchy2"/>
    <dgm:cxn modelId="{5E8DD0C1-3C39-A042-80F7-8340F1ECA38C}" type="presOf" srcId="{67E6D495-41F0-7848-827E-34BD0F06D2CE}" destId="{6DF1965A-975E-3841-9C15-3725F3F35033}" srcOrd="1" destOrd="0" presId="urn:microsoft.com/office/officeart/2005/8/layout/hierarchy2"/>
    <dgm:cxn modelId="{711B01C5-133A-7049-BA6D-6DE4659D9322}" type="presOf" srcId="{67E6D495-41F0-7848-827E-34BD0F06D2CE}" destId="{6F3A1857-E9A6-A04C-8D02-8DBC0EBD53BA}" srcOrd="0" destOrd="0" presId="urn:microsoft.com/office/officeart/2005/8/layout/hierarchy2"/>
    <dgm:cxn modelId="{C2BDD806-7985-964A-9421-D52E4F10D921}" type="presOf" srcId="{FCB29090-A551-7847-B2BA-2A5ED655BB81}" destId="{C7C6CFFA-A0B4-FC48-A5E2-F55797165906}" srcOrd="1" destOrd="0" presId="urn:microsoft.com/office/officeart/2005/8/layout/hierarchy2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CAC08AAB-E4F6-E648-9EEF-BBD972A518D5}" type="presOf" srcId="{FE77863A-6892-C846-A0BF-426E5F011E06}" destId="{87D3FF89-E261-3C40-8DC8-52F27362BA72}" srcOrd="0" destOrd="0" presId="urn:microsoft.com/office/officeart/2005/8/layout/hierarchy2"/>
    <dgm:cxn modelId="{9D2EE40B-6D9B-CF41-B03C-C43880B19EDC}" type="presOf" srcId="{505315F6-0F55-6B4B-A4FE-49823DCE408C}" destId="{0A55E14C-02A6-2442-B424-636750094A52}" srcOrd="1" destOrd="0" presId="urn:microsoft.com/office/officeart/2005/8/layout/hierarchy2"/>
    <dgm:cxn modelId="{AEC8A943-E2AE-404A-B6E9-63ADD2BC087E}" type="presOf" srcId="{8FA69175-FAE0-B640-90F3-2066E8997594}" destId="{5928EFBB-BC72-AB4D-83B2-C9C61AF67D83}" srcOrd="0" destOrd="0" presId="urn:microsoft.com/office/officeart/2005/8/layout/hierarchy2"/>
    <dgm:cxn modelId="{A4DB26BD-11BC-EE45-A906-3DBAFABD46B0}" type="presOf" srcId="{D34E3806-7793-AE40-A7F8-B719C0106229}" destId="{98CF0A3F-7044-C94D-BCBC-A13E1F66E8A3}" srcOrd="1" destOrd="0" presId="urn:microsoft.com/office/officeart/2005/8/layout/hierarchy2"/>
    <dgm:cxn modelId="{1447B7FE-2430-EB4C-94B8-5BF3E68E936C}" type="presOf" srcId="{9AAAB166-999F-5B4E-8786-F93DB6872DAF}" destId="{A7627442-065E-1D4D-B2C8-C2EA5821C935}" srcOrd="0" destOrd="0" presId="urn:microsoft.com/office/officeart/2005/8/layout/hierarchy2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141351CC-5486-FC49-BE42-A76B674C37FE}" type="presOf" srcId="{859556B6-E65C-4D41-B2FC-D56B0C7EFB6B}" destId="{38353198-225E-0343-82A1-DFED991F051A}" srcOrd="0" destOrd="0" presId="urn:microsoft.com/office/officeart/2005/8/layout/hierarchy2"/>
    <dgm:cxn modelId="{50070DCD-A907-424B-B857-71F81D48DBEB}" type="presOf" srcId="{86788CCE-53A8-C241-83ED-405208E6F28E}" destId="{28EA1FB3-B446-6D4D-86B4-CE0AB9C0E7EB}" srcOrd="0" destOrd="0" presId="urn:microsoft.com/office/officeart/2005/8/layout/hierarchy2"/>
    <dgm:cxn modelId="{E5A210A1-2984-D740-B30E-5FBFD6F7759C}" type="presOf" srcId="{D34E3806-7793-AE40-A7F8-B719C0106229}" destId="{9DF43B99-CB85-0A42-A163-EABF8D3372F3}" srcOrd="0" destOrd="0" presId="urn:microsoft.com/office/officeart/2005/8/layout/hierarchy2"/>
    <dgm:cxn modelId="{1515663F-6509-264B-96A6-6C497958520B}" type="presOf" srcId="{4F5199D7-5A8C-F442-97D6-243D79A47512}" destId="{5B83A847-199C-C44B-8F0F-87B78BA58E7E}" srcOrd="0" destOrd="0" presId="urn:microsoft.com/office/officeart/2005/8/layout/hierarchy2"/>
    <dgm:cxn modelId="{24942DE5-DEE2-7D4A-8C0A-D2EEC95654C4}" type="presOf" srcId="{5FCDB833-ED8E-C445-A57E-DC4EF694E998}" destId="{3BF24B7A-3CE0-4C41-B9B9-38D8C752B15D}" srcOrd="1" destOrd="0" presId="urn:microsoft.com/office/officeart/2005/8/layout/hierarchy2"/>
    <dgm:cxn modelId="{BA1F2DE0-52D2-D344-B81D-40DAD55D1873}" type="presOf" srcId="{8EDE6057-079C-DF48-B1C9-1EA04D68FCCA}" destId="{84ED68B4-3B6F-3044-905F-E82703EC1BA4}" srcOrd="0" destOrd="0" presId="urn:microsoft.com/office/officeart/2005/8/layout/hierarchy2"/>
    <dgm:cxn modelId="{FC479DC3-3A88-E840-95BD-ECA70DC6F5DB}" type="presOf" srcId="{86788CCE-53A8-C241-83ED-405208E6F28E}" destId="{5322766E-514D-4C4F-95E6-9684E137B54E}" srcOrd="1" destOrd="0" presId="urn:microsoft.com/office/officeart/2005/8/layout/hierarchy2"/>
    <dgm:cxn modelId="{7AD4D9E8-2DBC-C54F-A7AF-7B991A5422E9}" type="presOf" srcId="{1FC92CFE-BAE4-0347-B613-E0A35FC845B5}" destId="{76732C21-E685-F148-B507-E768C8B596C5}" srcOrd="0" destOrd="0" presId="urn:microsoft.com/office/officeart/2005/8/layout/hierarchy2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20A66F05-1F62-6745-B6DF-D254EF70132C}" type="presOf" srcId="{209E7AB1-8969-034D-ACD3-7AD305B450C5}" destId="{CA0686BC-CA5A-B04F-8E6A-E0C546EC8A68}" srcOrd="0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E0816AD5-1750-D644-95E9-0915F3E06BCD}" type="presParOf" srcId="{5B83A847-199C-C44B-8F0F-87B78BA58E7E}" destId="{69FF59A5-5B91-0141-9894-2BDCA8ADE508}" srcOrd="0" destOrd="0" presId="urn:microsoft.com/office/officeart/2005/8/layout/hierarchy2"/>
    <dgm:cxn modelId="{A8C217FB-2DD8-6C44-8ABA-AEFB8E0D01A5}" type="presParOf" srcId="{69FF59A5-5B91-0141-9894-2BDCA8ADE508}" destId="{5928EFBB-BC72-AB4D-83B2-C9C61AF67D83}" srcOrd="0" destOrd="0" presId="urn:microsoft.com/office/officeart/2005/8/layout/hierarchy2"/>
    <dgm:cxn modelId="{1F17A211-42AA-8446-8A83-24905B301696}" type="presParOf" srcId="{69FF59A5-5B91-0141-9894-2BDCA8ADE508}" destId="{1C71D724-9A11-DC47-9DD1-919BFC8BC7F3}" srcOrd="1" destOrd="0" presId="urn:microsoft.com/office/officeart/2005/8/layout/hierarchy2"/>
    <dgm:cxn modelId="{8340AB45-8A97-C143-8FE2-4630A35B8DF5}" type="presParOf" srcId="{1C71D724-9A11-DC47-9DD1-919BFC8BC7F3}" destId="{6F3A1857-E9A6-A04C-8D02-8DBC0EBD53BA}" srcOrd="0" destOrd="0" presId="urn:microsoft.com/office/officeart/2005/8/layout/hierarchy2"/>
    <dgm:cxn modelId="{256D1435-6447-1143-92C2-7E931574CD81}" type="presParOf" srcId="{6F3A1857-E9A6-A04C-8D02-8DBC0EBD53BA}" destId="{6DF1965A-975E-3841-9C15-3725F3F35033}" srcOrd="0" destOrd="0" presId="urn:microsoft.com/office/officeart/2005/8/layout/hierarchy2"/>
    <dgm:cxn modelId="{A0AAC3F5-F064-9248-BB92-93AD443F1A96}" type="presParOf" srcId="{1C71D724-9A11-DC47-9DD1-919BFC8BC7F3}" destId="{F811227A-9AF0-9344-840B-79784DC00F0A}" srcOrd="1" destOrd="0" presId="urn:microsoft.com/office/officeart/2005/8/layout/hierarchy2"/>
    <dgm:cxn modelId="{F3B9DAA2-C405-D641-82EC-1EE294CF16B9}" type="presParOf" srcId="{F811227A-9AF0-9344-840B-79784DC00F0A}" destId="{82B2C9F5-E783-9245-A2B2-8606AC4281B1}" srcOrd="0" destOrd="0" presId="urn:microsoft.com/office/officeart/2005/8/layout/hierarchy2"/>
    <dgm:cxn modelId="{B769B301-6357-E34D-96FE-2364CFA1615E}" type="presParOf" srcId="{F811227A-9AF0-9344-840B-79784DC00F0A}" destId="{2BFB4099-2864-B347-97A4-4B7DF4AE162A}" srcOrd="1" destOrd="0" presId="urn:microsoft.com/office/officeart/2005/8/layout/hierarchy2"/>
    <dgm:cxn modelId="{6018184A-C394-8A47-9DA9-347D647FDF62}" type="presParOf" srcId="{2BFB4099-2864-B347-97A4-4B7DF4AE162A}" destId="{2843B39A-FDF5-AF42-9294-001E3F45D945}" srcOrd="0" destOrd="0" presId="urn:microsoft.com/office/officeart/2005/8/layout/hierarchy2"/>
    <dgm:cxn modelId="{77AF29A8-94B4-1A44-90F9-CB25359C2703}" type="presParOf" srcId="{2843B39A-FDF5-AF42-9294-001E3F45D945}" destId="{FE502159-D3CF-0A40-B528-81276FCA3B4B}" srcOrd="0" destOrd="0" presId="urn:microsoft.com/office/officeart/2005/8/layout/hierarchy2"/>
    <dgm:cxn modelId="{245EDDA5-C433-F241-8728-43336AC3C8FC}" type="presParOf" srcId="{2BFB4099-2864-B347-97A4-4B7DF4AE162A}" destId="{DEAA6515-B50F-DF43-B12B-1FED065139A7}" srcOrd="1" destOrd="0" presId="urn:microsoft.com/office/officeart/2005/8/layout/hierarchy2"/>
    <dgm:cxn modelId="{34C87B20-7832-F94C-9F5E-F85FB17D73A5}" type="presParOf" srcId="{DEAA6515-B50F-DF43-B12B-1FED065139A7}" destId="{3F48D217-AF74-9144-B218-E8887DADD358}" srcOrd="0" destOrd="0" presId="urn:microsoft.com/office/officeart/2005/8/layout/hierarchy2"/>
    <dgm:cxn modelId="{E0DA1975-570F-7F47-9143-8E9637F43F48}" type="presParOf" srcId="{DEAA6515-B50F-DF43-B12B-1FED065139A7}" destId="{DEA3A763-224F-F04A-B652-3683A852525C}" srcOrd="1" destOrd="0" presId="urn:microsoft.com/office/officeart/2005/8/layout/hierarchy2"/>
    <dgm:cxn modelId="{ED255465-782A-2D4F-BE68-5F1B04E41608}" type="presParOf" srcId="{2BFB4099-2864-B347-97A4-4B7DF4AE162A}" destId="{E18ED242-3A3D-0345-8F4B-ADAC6A3367CF}" srcOrd="2" destOrd="0" presId="urn:microsoft.com/office/officeart/2005/8/layout/hierarchy2"/>
    <dgm:cxn modelId="{60752EC8-4D5F-4240-816A-3B037288F1D7}" type="presParOf" srcId="{E18ED242-3A3D-0345-8F4B-ADAC6A3367CF}" destId="{AB0E659A-545A-AC40-8E5E-C971E7BCECE3}" srcOrd="0" destOrd="0" presId="urn:microsoft.com/office/officeart/2005/8/layout/hierarchy2"/>
    <dgm:cxn modelId="{7D74F9BC-33AF-9B4F-9CCE-3E0DE03C49B6}" type="presParOf" srcId="{2BFB4099-2864-B347-97A4-4B7DF4AE162A}" destId="{2DB72E72-6B84-7541-95E0-1324AC423557}" srcOrd="3" destOrd="0" presId="urn:microsoft.com/office/officeart/2005/8/layout/hierarchy2"/>
    <dgm:cxn modelId="{C4EFF672-E960-9B44-93D9-7ECDDC4213BE}" type="presParOf" srcId="{2DB72E72-6B84-7541-95E0-1324AC423557}" destId="{39B549B5-594B-4645-AFF8-68D687F89113}" srcOrd="0" destOrd="0" presId="urn:microsoft.com/office/officeart/2005/8/layout/hierarchy2"/>
    <dgm:cxn modelId="{4E61124A-A2C2-B541-B01C-0075CACA7DA5}" type="presParOf" srcId="{2DB72E72-6B84-7541-95E0-1324AC423557}" destId="{62A0E386-325D-A24E-8B7F-FCB62FD67B9B}" srcOrd="1" destOrd="0" presId="urn:microsoft.com/office/officeart/2005/8/layout/hierarchy2"/>
    <dgm:cxn modelId="{79B5C343-0D95-2D49-8484-0F8CF8CF7331}" type="presParOf" srcId="{2BFB4099-2864-B347-97A4-4B7DF4AE162A}" destId="{87D3FF89-E261-3C40-8DC8-52F27362BA72}" srcOrd="4" destOrd="0" presId="urn:microsoft.com/office/officeart/2005/8/layout/hierarchy2"/>
    <dgm:cxn modelId="{665183E4-48BB-E442-B49F-561320EA629C}" type="presParOf" srcId="{87D3FF89-E261-3C40-8DC8-52F27362BA72}" destId="{4D0E2125-5429-874E-A40B-E6AE546DC84A}" srcOrd="0" destOrd="0" presId="urn:microsoft.com/office/officeart/2005/8/layout/hierarchy2"/>
    <dgm:cxn modelId="{4116E24D-9DD6-614D-A3E6-712259F15D7D}" type="presParOf" srcId="{2BFB4099-2864-B347-97A4-4B7DF4AE162A}" destId="{99984019-168D-D34F-A21F-6523C3F1B2CE}" srcOrd="5" destOrd="0" presId="urn:microsoft.com/office/officeart/2005/8/layout/hierarchy2"/>
    <dgm:cxn modelId="{20C1A6FD-3758-FB45-9223-709A81BCC9CE}" type="presParOf" srcId="{99984019-168D-D34F-A21F-6523C3F1B2CE}" destId="{C24A8BB1-6B8C-4C43-95FC-F40D54AB540B}" srcOrd="0" destOrd="0" presId="urn:microsoft.com/office/officeart/2005/8/layout/hierarchy2"/>
    <dgm:cxn modelId="{A835B4FC-D638-EA4E-9A39-F8BA740E23EF}" type="presParOf" srcId="{99984019-168D-D34F-A21F-6523C3F1B2CE}" destId="{562641FE-02B4-7E4A-B0E5-9AC9095C13A6}" srcOrd="1" destOrd="0" presId="urn:microsoft.com/office/officeart/2005/8/layout/hierarchy2"/>
    <dgm:cxn modelId="{9A7844B9-B42E-844B-80E5-342A68400595}" type="presParOf" srcId="{2BFB4099-2864-B347-97A4-4B7DF4AE162A}" destId="{28EA1FB3-B446-6D4D-86B4-CE0AB9C0E7EB}" srcOrd="6" destOrd="0" presId="urn:microsoft.com/office/officeart/2005/8/layout/hierarchy2"/>
    <dgm:cxn modelId="{F1D11E4B-8B91-324F-8764-87F3A49CAF16}" type="presParOf" srcId="{28EA1FB3-B446-6D4D-86B4-CE0AB9C0E7EB}" destId="{5322766E-514D-4C4F-95E6-9684E137B54E}" srcOrd="0" destOrd="0" presId="urn:microsoft.com/office/officeart/2005/8/layout/hierarchy2"/>
    <dgm:cxn modelId="{6964D2D0-9E7A-6C43-87B3-C6A6C9F80269}" type="presParOf" srcId="{2BFB4099-2864-B347-97A4-4B7DF4AE162A}" destId="{1538F837-63F9-174C-8093-837009E5E584}" srcOrd="7" destOrd="0" presId="urn:microsoft.com/office/officeart/2005/8/layout/hierarchy2"/>
    <dgm:cxn modelId="{AED39689-7534-BA41-96A9-7D151F1D3FE6}" type="presParOf" srcId="{1538F837-63F9-174C-8093-837009E5E584}" destId="{84ED68B4-3B6F-3044-905F-E82703EC1BA4}" srcOrd="0" destOrd="0" presId="urn:microsoft.com/office/officeart/2005/8/layout/hierarchy2"/>
    <dgm:cxn modelId="{C2E029B8-D01F-DD45-90C5-DAB6BDC7F7BB}" type="presParOf" srcId="{1538F837-63F9-174C-8093-837009E5E584}" destId="{32D7684B-6B79-9A42-B608-8D64032A66C7}" srcOrd="1" destOrd="0" presId="urn:microsoft.com/office/officeart/2005/8/layout/hierarchy2"/>
    <dgm:cxn modelId="{825C82C4-97DB-0D40-867F-19D70F17B346}" type="presParOf" srcId="{2BFB4099-2864-B347-97A4-4B7DF4AE162A}" destId="{CAD82D0E-EAC0-EC4E-AB47-7ACEF0E32FAC}" srcOrd="8" destOrd="0" presId="urn:microsoft.com/office/officeart/2005/8/layout/hierarchy2"/>
    <dgm:cxn modelId="{C49505C2-16E1-1848-B160-09F1DDE54E21}" type="presParOf" srcId="{CAD82D0E-EAC0-EC4E-AB47-7ACEF0E32FAC}" destId="{91886679-B7E5-3241-BA10-CB3E744D85ED}" srcOrd="0" destOrd="0" presId="urn:microsoft.com/office/officeart/2005/8/layout/hierarchy2"/>
    <dgm:cxn modelId="{E0B78132-BC2E-5540-BEC0-45AE10DDA350}" type="presParOf" srcId="{2BFB4099-2864-B347-97A4-4B7DF4AE162A}" destId="{5E396998-A0F2-D64F-956F-56ECFDC2A197}" srcOrd="9" destOrd="0" presId="urn:microsoft.com/office/officeart/2005/8/layout/hierarchy2"/>
    <dgm:cxn modelId="{13D31932-2045-8A43-AB98-23782323A96B}" type="presParOf" srcId="{5E396998-A0F2-D64F-956F-56ECFDC2A197}" destId="{E9D59326-7D41-534B-B2B4-FCAF6DA0390F}" srcOrd="0" destOrd="0" presId="urn:microsoft.com/office/officeart/2005/8/layout/hierarchy2"/>
    <dgm:cxn modelId="{2D842AE6-E0D0-5A40-B7AC-83EE709BD4AA}" type="presParOf" srcId="{5E396998-A0F2-D64F-956F-56ECFDC2A197}" destId="{281B426A-9357-5B42-B773-CD3B447ACFB8}" srcOrd="1" destOrd="0" presId="urn:microsoft.com/office/officeart/2005/8/layout/hierarchy2"/>
    <dgm:cxn modelId="{C6B6511C-0467-8548-94BA-52A2C8ECD44E}" type="presParOf" srcId="{1C71D724-9A11-DC47-9DD1-919BFC8BC7F3}" destId="{9DF43B99-CB85-0A42-A163-EABF8D3372F3}" srcOrd="2" destOrd="0" presId="urn:microsoft.com/office/officeart/2005/8/layout/hierarchy2"/>
    <dgm:cxn modelId="{A71626D5-23D2-AF48-ACBA-986F8014F461}" type="presParOf" srcId="{9DF43B99-CB85-0A42-A163-EABF8D3372F3}" destId="{98CF0A3F-7044-C94D-BCBC-A13E1F66E8A3}" srcOrd="0" destOrd="0" presId="urn:microsoft.com/office/officeart/2005/8/layout/hierarchy2"/>
    <dgm:cxn modelId="{DAA1CD8D-A443-F443-85F9-691A9799D8F6}" type="presParOf" srcId="{1C71D724-9A11-DC47-9DD1-919BFC8BC7F3}" destId="{137D5788-B1FB-AC4A-A1E6-DEB25CD7CED9}" srcOrd="3" destOrd="0" presId="urn:microsoft.com/office/officeart/2005/8/layout/hierarchy2"/>
    <dgm:cxn modelId="{3F401369-A08F-DD44-A318-534280CF2430}" type="presParOf" srcId="{137D5788-B1FB-AC4A-A1E6-DEB25CD7CED9}" destId="{38353198-225E-0343-82A1-DFED991F051A}" srcOrd="0" destOrd="0" presId="urn:microsoft.com/office/officeart/2005/8/layout/hierarchy2"/>
    <dgm:cxn modelId="{5E5677AD-5DFF-2741-BC2C-28E9B88882AD}" type="presParOf" srcId="{137D5788-B1FB-AC4A-A1E6-DEB25CD7CED9}" destId="{18DB6016-C466-3E41-9480-52641B58DE9A}" srcOrd="1" destOrd="0" presId="urn:microsoft.com/office/officeart/2005/8/layout/hierarchy2"/>
    <dgm:cxn modelId="{3B44A061-7836-D04B-AFF6-0168DEB2567B}" type="presParOf" srcId="{18DB6016-C466-3E41-9480-52641B58DE9A}" destId="{02C7EBED-337B-BD44-A2F0-90B8098FE799}" srcOrd="0" destOrd="0" presId="urn:microsoft.com/office/officeart/2005/8/layout/hierarchy2"/>
    <dgm:cxn modelId="{FE6548D3-9F48-D54A-A66A-1A1B17BB387D}" type="presParOf" srcId="{02C7EBED-337B-BD44-A2F0-90B8098FE799}" destId="{3BF24B7A-3CE0-4C41-B9B9-38D8C752B15D}" srcOrd="0" destOrd="0" presId="urn:microsoft.com/office/officeart/2005/8/layout/hierarchy2"/>
    <dgm:cxn modelId="{2CCCD0D0-BA20-154F-9BD8-58F8A8741668}" type="presParOf" srcId="{18DB6016-C466-3E41-9480-52641B58DE9A}" destId="{564F2E4F-6781-0A4D-959B-A36288A8EB5A}" srcOrd="1" destOrd="0" presId="urn:microsoft.com/office/officeart/2005/8/layout/hierarchy2"/>
    <dgm:cxn modelId="{9A137987-B7A2-2643-B992-A2B6FC76BAED}" type="presParOf" srcId="{564F2E4F-6781-0A4D-959B-A36288A8EB5A}" destId="{76732C21-E685-F148-B507-E768C8B596C5}" srcOrd="0" destOrd="0" presId="urn:microsoft.com/office/officeart/2005/8/layout/hierarchy2"/>
    <dgm:cxn modelId="{B453F46E-0040-AA4D-9489-109D1CA9EE9B}" type="presParOf" srcId="{564F2E4F-6781-0A4D-959B-A36288A8EB5A}" destId="{DA10CA92-3E61-A241-A90C-3166CF009522}" srcOrd="1" destOrd="0" presId="urn:microsoft.com/office/officeart/2005/8/layout/hierarchy2"/>
    <dgm:cxn modelId="{BE6182E4-8608-7344-BB90-86E656847609}" type="presParOf" srcId="{18DB6016-C466-3E41-9480-52641B58DE9A}" destId="{A86E78E1-3B85-514B-95BA-7649C20BE6B8}" srcOrd="2" destOrd="0" presId="urn:microsoft.com/office/officeart/2005/8/layout/hierarchy2"/>
    <dgm:cxn modelId="{83FB7A69-9FF4-1E42-9084-FA3757467DE3}" type="presParOf" srcId="{A86E78E1-3B85-514B-95BA-7649C20BE6B8}" destId="{0A55E14C-02A6-2442-B424-636750094A52}" srcOrd="0" destOrd="0" presId="urn:microsoft.com/office/officeart/2005/8/layout/hierarchy2"/>
    <dgm:cxn modelId="{76E5482D-CBF9-DC47-8246-C1C42C4898C4}" type="presParOf" srcId="{18DB6016-C466-3E41-9480-52641B58DE9A}" destId="{2B86C6F6-6D3F-C842-A4B8-AFEBF74B6E6E}" srcOrd="3" destOrd="0" presId="urn:microsoft.com/office/officeart/2005/8/layout/hierarchy2"/>
    <dgm:cxn modelId="{A498E90C-6D9D-6342-99EF-54A890713349}" type="presParOf" srcId="{2B86C6F6-6D3F-C842-A4B8-AFEBF74B6E6E}" destId="{1ADBEA4B-5AA9-3E4F-9CAB-74FFD85721C8}" srcOrd="0" destOrd="0" presId="urn:microsoft.com/office/officeart/2005/8/layout/hierarchy2"/>
    <dgm:cxn modelId="{4E084C50-AA7D-FC4B-8FEC-0F3020F0AC35}" type="presParOf" srcId="{2B86C6F6-6D3F-C842-A4B8-AFEBF74B6E6E}" destId="{B77B7B23-CF12-C146-AAB3-9C62ED7045C7}" srcOrd="1" destOrd="0" presId="urn:microsoft.com/office/officeart/2005/8/layout/hierarchy2"/>
    <dgm:cxn modelId="{42619521-B266-E141-A054-07E5FA1BB8CB}" type="presParOf" srcId="{18DB6016-C466-3E41-9480-52641B58DE9A}" destId="{69987B6D-C0F7-EF41-B4E4-682ACC4820B8}" srcOrd="4" destOrd="0" presId="urn:microsoft.com/office/officeart/2005/8/layout/hierarchy2"/>
    <dgm:cxn modelId="{86368518-6C89-AE4B-91D5-4A0D2DF205CD}" type="presParOf" srcId="{69987B6D-C0F7-EF41-B4E4-682ACC4820B8}" destId="{C230A712-18E5-3349-98AF-9AC1D6934388}" srcOrd="0" destOrd="0" presId="urn:microsoft.com/office/officeart/2005/8/layout/hierarchy2"/>
    <dgm:cxn modelId="{FC6D74F8-3E23-7541-84A2-B85ED2DC8F70}" type="presParOf" srcId="{18DB6016-C466-3E41-9480-52641B58DE9A}" destId="{6E627511-BD8E-9945-AD6E-0B08A6348C02}" srcOrd="5" destOrd="0" presId="urn:microsoft.com/office/officeart/2005/8/layout/hierarchy2"/>
    <dgm:cxn modelId="{9763587B-3DFE-1242-8D1F-998284B81A2E}" type="presParOf" srcId="{6E627511-BD8E-9945-AD6E-0B08A6348C02}" destId="{CA0686BC-CA5A-B04F-8E6A-E0C546EC8A68}" srcOrd="0" destOrd="0" presId="urn:microsoft.com/office/officeart/2005/8/layout/hierarchy2"/>
    <dgm:cxn modelId="{6375A899-9284-CB4B-9086-F4657ABF20EF}" type="presParOf" srcId="{6E627511-BD8E-9945-AD6E-0B08A6348C02}" destId="{F18FEA5E-099B-CD41-A994-410FA4BA0492}" srcOrd="1" destOrd="0" presId="urn:microsoft.com/office/officeart/2005/8/layout/hierarchy2"/>
    <dgm:cxn modelId="{C210FA25-8E6F-3841-82C3-90940F3C6CF8}" type="presParOf" srcId="{18DB6016-C466-3E41-9480-52641B58DE9A}" destId="{5D526973-774A-CF40-80AE-F9A2881990DB}" srcOrd="6" destOrd="0" presId="urn:microsoft.com/office/officeart/2005/8/layout/hierarchy2"/>
    <dgm:cxn modelId="{39753C23-D871-0143-B399-09652F38E5C5}" type="presParOf" srcId="{5D526973-774A-CF40-80AE-F9A2881990DB}" destId="{C7C6CFFA-A0B4-FC48-A5E2-F55797165906}" srcOrd="0" destOrd="0" presId="urn:microsoft.com/office/officeart/2005/8/layout/hierarchy2"/>
    <dgm:cxn modelId="{B87CEE43-25A1-394C-858E-937227710BB1}" type="presParOf" srcId="{18DB6016-C466-3E41-9480-52641B58DE9A}" destId="{82CCFC7F-FE4E-C24A-8163-4BD2847EAFA0}" srcOrd="7" destOrd="0" presId="urn:microsoft.com/office/officeart/2005/8/layout/hierarchy2"/>
    <dgm:cxn modelId="{2EE1D8B3-F633-8941-8FA2-AA56CEEFA8BF}" type="presParOf" srcId="{82CCFC7F-FE4E-C24A-8163-4BD2847EAFA0}" destId="{A7627442-065E-1D4D-B2C8-C2EA5821C935}" srcOrd="0" destOrd="0" presId="urn:microsoft.com/office/officeart/2005/8/layout/hierarchy2"/>
    <dgm:cxn modelId="{95C8DF7B-6B7C-CD4C-AC57-99A18564D463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F5199D7-5A8C-F442-97D6-243D79A47512}" type="doc">
      <dgm:prSet loTypeId="urn:microsoft.com/office/officeart/2005/8/layout/hierarchy2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8FA69175-FAE0-B640-90F3-2066E89975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F301A43-E41B-0B43-A40E-C5CC3AE1665F}" type="parTrans" cxnId="{AD12705F-66A8-BC43-BEDF-A06F10FD3F2A}">
      <dgm:prSet/>
      <dgm:spPr/>
      <dgm:t>
        <a:bodyPr/>
        <a:lstStyle/>
        <a:p>
          <a:endParaRPr lang="en-US"/>
        </a:p>
      </dgm:t>
    </dgm:pt>
    <dgm:pt modelId="{5A493A3E-D99E-AE41-8067-3FC1D3B9DF8F}" type="sibTrans" cxnId="{AD12705F-66A8-BC43-BEDF-A06F10FD3F2A}">
      <dgm:prSet/>
      <dgm:spPr/>
      <dgm:t>
        <a:bodyPr/>
        <a:lstStyle/>
        <a:p>
          <a:endParaRPr lang="en-US"/>
        </a:p>
      </dgm:t>
    </dgm:pt>
    <dgm:pt modelId="{C48E9D91-F41F-0141-BBBE-D46AF589E0F1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E6D495-41F0-7848-827E-34BD0F06D2CE}" type="parTrans" cxnId="{407DC53E-068D-984A-9F26-1F02EFFD4CBD}">
      <dgm:prSet/>
      <dgm:spPr/>
      <dgm:t>
        <a:bodyPr/>
        <a:lstStyle/>
        <a:p>
          <a:endParaRPr lang="en-US"/>
        </a:p>
      </dgm:t>
    </dgm:pt>
    <dgm:pt modelId="{90F03D78-1B34-3E4B-ACE8-95871DCA246A}" type="sibTrans" cxnId="{407DC53E-068D-984A-9F26-1F02EFFD4CBD}">
      <dgm:prSet/>
      <dgm:spPr/>
      <dgm:t>
        <a:bodyPr/>
        <a:lstStyle/>
        <a:p>
          <a:endParaRPr lang="en-US"/>
        </a:p>
      </dgm:t>
    </dgm:pt>
    <dgm:pt modelId="{5CC19367-22CC-794D-8A98-E0AC2738D044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8A4017-BFD7-D847-8CD2-BD362C21CC75}" type="parTrans" cxnId="{8842BAED-2E33-3A43-A3B2-3A080DD2CDCA}">
      <dgm:prSet/>
      <dgm:spPr/>
      <dgm:t>
        <a:bodyPr/>
        <a:lstStyle/>
        <a:p>
          <a:endParaRPr lang="en-US"/>
        </a:p>
      </dgm:t>
    </dgm:pt>
    <dgm:pt modelId="{254AC10F-66F5-5545-B8D2-43487AEE1F7F}" type="sibTrans" cxnId="{8842BAED-2E33-3A43-A3B2-3A080DD2CDCA}">
      <dgm:prSet/>
      <dgm:spPr/>
      <dgm:t>
        <a:bodyPr/>
        <a:lstStyle/>
        <a:p>
          <a:endParaRPr lang="en-US"/>
        </a:p>
      </dgm:t>
    </dgm:pt>
    <dgm:pt modelId="{859556B6-E65C-4D41-B2FC-D56B0C7EFB6B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34E3806-7793-AE40-A7F8-B719C0106229}" type="parTrans" cxnId="{9E012AD7-EAF1-2446-8519-E5787A086C57}">
      <dgm:prSet/>
      <dgm:spPr/>
      <dgm:t>
        <a:bodyPr/>
        <a:lstStyle/>
        <a:p>
          <a:endParaRPr lang="en-US"/>
        </a:p>
      </dgm:t>
    </dgm:pt>
    <dgm:pt modelId="{9BB14C1E-4E1B-9F4C-B482-4E7C21842C5F}" type="sibTrans" cxnId="{9E012AD7-EAF1-2446-8519-E5787A086C57}">
      <dgm:prSet/>
      <dgm:spPr/>
      <dgm:t>
        <a:bodyPr/>
        <a:lstStyle/>
        <a:p>
          <a:endParaRPr lang="en-US"/>
        </a:p>
      </dgm:t>
    </dgm:pt>
    <dgm:pt modelId="{456EDE9C-86F8-6D4F-B959-E3E9DAF936F1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0AC8622-9195-D248-845D-8001368374DD}" type="parTrans" cxnId="{74EF1246-FDD9-8B46-AFB3-CC686318468E}">
      <dgm:prSet/>
      <dgm:spPr/>
      <dgm:t>
        <a:bodyPr/>
        <a:lstStyle/>
        <a:p>
          <a:endParaRPr lang="en-US"/>
        </a:p>
      </dgm:t>
    </dgm:pt>
    <dgm:pt modelId="{0A1C4E78-BFA0-F743-8D6C-614A8087FA04}" type="sibTrans" cxnId="{74EF1246-FDD9-8B46-AFB3-CC686318468E}">
      <dgm:prSet/>
      <dgm:spPr/>
      <dgm:t>
        <a:bodyPr/>
        <a:lstStyle/>
        <a:p>
          <a:endParaRPr lang="en-US"/>
        </a:p>
      </dgm:t>
    </dgm:pt>
    <dgm:pt modelId="{A07C4670-89E7-EF47-969D-1FC1D781C9D7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05315F6-0F55-6B4B-A4FE-49823DCE408C}" type="parTrans" cxnId="{8BF0876B-2EF5-564C-8989-0BD95C215C97}">
      <dgm:prSet/>
      <dgm:spPr/>
      <dgm:t>
        <a:bodyPr/>
        <a:lstStyle/>
        <a:p>
          <a:endParaRPr lang="en-US"/>
        </a:p>
      </dgm:t>
    </dgm:pt>
    <dgm:pt modelId="{DAE6774C-CB87-9C44-97F9-7A9A54B32DA6}" type="sibTrans" cxnId="{8BF0876B-2EF5-564C-8989-0BD95C215C97}">
      <dgm:prSet/>
      <dgm:spPr/>
      <dgm:t>
        <a:bodyPr/>
        <a:lstStyle/>
        <a:p>
          <a:endParaRPr lang="en-US"/>
        </a:p>
      </dgm:t>
    </dgm:pt>
    <dgm:pt modelId="{1FC92CFE-BAE4-0347-B613-E0A35FC845B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CDB833-ED8E-C445-A57E-DC4EF694E998}" type="parTrans" cxnId="{4CAF926F-366D-9945-ABA6-8454827DBE77}">
      <dgm:prSet/>
      <dgm:spPr/>
      <dgm:t>
        <a:bodyPr/>
        <a:lstStyle/>
        <a:p>
          <a:endParaRPr lang="en-US"/>
        </a:p>
      </dgm:t>
    </dgm:pt>
    <dgm:pt modelId="{1D290880-FDDA-1F43-BAB9-CB8B13E12AD3}" type="sibTrans" cxnId="{4CAF926F-366D-9945-ABA6-8454827DBE77}">
      <dgm:prSet/>
      <dgm:spPr/>
      <dgm:t>
        <a:bodyPr/>
        <a:lstStyle/>
        <a:p>
          <a:endParaRPr lang="en-US"/>
        </a:p>
      </dgm:t>
    </dgm:pt>
    <dgm:pt modelId="{209E7AB1-8969-034D-ACD3-7AD305B450C5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649523-C299-7840-A4E2-0B173FECD0FD}" type="parTrans" cxnId="{6D7A1844-9DF3-044C-964F-4E1648228285}">
      <dgm:prSet/>
      <dgm:spPr/>
      <dgm:t>
        <a:bodyPr/>
        <a:lstStyle/>
        <a:p>
          <a:endParaRPr lang="en-US"/>
        </a:p>
      </dgm:t>
    </dgm:pt>
    <dgm:pt modelId="{4C508B90-7E9E-AD4A-B52F-1DE414CCC702}" type="sibTrans" cxnId="{6D7A1844-9DF3-044C-964F-4E1648228285}">
      <dgm:prSet/>
      <dgm:spPr/>
      <dgm:t>
        <a:bodyPr/>
        <a:lstStyle/>
        <a:p>
          <a:endParaRPr lang="en-US"/>
        </a:p>
      </dgm:t>
    </dgm:pt>
    <dgm:pt modelId="{9AAAB166-999F-5B4E-8786-F93DB6872DAF}">
      <dgm:prSet phldrT="[Text]" custT="1"/>
      <dgm:spPr/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B29090-A551-7847-B2BA-2A5ED655BB81}" type="parTrans" cxnId="{F2210254-7F62-7C4C-A22D-2AA194D95E9B}">
      <dgm:prSet/>
      <dgm:spPr/>
      <dgm:t>
        <a:bodyPr/>
        <a:lstStyle/>
        <a:p>
          <a:endParaRPr lang="en-US"/>
        </a:p>
      </dgm:t>
    </dgm:pt>
    <dgm:pt modelId="{9E88C11C-B6F0-324D-8737-9231282A37D2}" type="sibTrans" cxnId="{F2210254-7F62-7C4C-A22D-2AA194D95E9B}">
      <dgm:prSet/>
      <dgm:spPr/>
      <dgm:t>
        <a:bodyPr/>
        <a:lstStyle/>
        <a:p>
          <a:endParaRPr lang="en-US"/>
        </a:p>
      </dgm:t>
    </dgm:pt>
    <dgm:pt modelId="{19DCEC38-92FA-CE48-B4A4-9FFF3B301194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E77863A-6892-C846-A0BF-426E5F011E06}" type="parTrans" cxnId="{7C78BDA5-724F-764D-98E7-DFF637F21048}">
      <dgm:prSet/>
      <dgm:spPr/>
      <dgm:t>
        <a:bodyPr/>
        <a:lstStyle/>
        <a:p>
          <a:endParaRPr lang="en-US"/>
        </a:p>
      </dgm:t>
    </dgm:pt>
    <dgm:pt modelId="{C457FC10-6999-9D48-8118-12CBBE51F835}" type="sibTrans" cxnId="{7C78BDA5-724F-764D-98E7-DFF637F21048}">
      <dgm:prSet/>
      <dgm:spPr/>
      <dgm:t>
        <a:bodyPr/>
        <a:lstStyle/>
        <a:p>
          <a:endParaRPr lang="en-US"/>
        </a:p>
      </dgm:t>
    </dgm:pt>
    <dgm:pt modelId="{FE5895D7-5E76-5C4D-A801-8899FEBCD820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FAB09BB-BB24-3E4A-A56C-5E9681D4DF17}" type="parTrans" cxnId="{BE614DF7-C4DD-F14A-8C52-34350FFB6904}">
      <dgm:prSet/>
      <dgm:spPr/>
      <dgm:t>
        <a:bodyPr/>
        <a:lstStyle/>
        <a:p>
          <a:endParaRPr lang="en-US"/>
        </a:p>
      </dgm:t>
    </dgm:pt>
    <dgm:pt modelId="{689AA75D-06E9-0243-865E-2ACC437766C2}" type="sibTrans" cxnId="{BE614DF7-C4DD-F14A-8C52-34350FFB6904}">
      <dgm:prSet/>
      <dgm:spPr/>
      <dgm:t>
        <a:bodyPr/>
        <a:lstStyle/>
        <a:p>
          <a:endParaRPr lang="en-US"/>
        </a:p>
      </dgm:t>
    </dgm:pt>
    <dgm:pt modelId="{8EDE6057-079C-DF48-B1C9-1EA04D68FCCA}">
      <dgm:prSet phldrT="[Text]" custT="1"/>
      <dgm:spPr/>
      <dgm:t>
        <a:bodyPr/>
        <a:lstStyle/>
        <a:p>
          <a:r>
            <a:rPr lang="en-US" altLang="zh-CN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788CCE-53A8-C241-83ED-405208E6F28E}" type="parTrans" cxnId="{7A35294F-9F38-E643-9F91-26DE03E87A4F}">
      <dgm:prSet/>
      <dgm:spPr/>
      <dgm:t>
        <a:bodyPr/>
        <a:lstStyle/>
        <a:p>
          <a:endParaRPr lang="en-US"/>
        </a:p>
      </dgm:t>
    </dgm:pt>
    <dgm:pt modelId="{3773A682-4665-9F46-AC96-E64AE4CB101C}" type="sibTrans" cxnId="{7A35294F-9F38-E643-9F91-26DE03E87A4F}">
      <dgm:prSet/>
      <dgm:spPr/>
      <dgm:t>
        <a:bodyPr/>
        <a:lstStyle/>
        <a:p>
          <a:endParaRPr lang="en-US"/>
        </a:p>
      </dgm:t>
    </dgm:pt>
    <dgm:pt modelId="{5B83A847-199C-C44B-8F0F-87B78BA58E7E}" type="pres">
      <dgm:prSet presAssocID="{4F5199D7-5A8C-F442-97D6-243D79A4751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FF59A5-5B91-0141-9894-2BDCA8ADE508}" type="pres">
      <dgm:prSet presAssocID="{8FA69175-FAE0-B640-90F3-2066E8997594}" presName="root1" presStyleCnt="0"/>
      <dgm:spPr/>
    </dgm:pt>
    <dgm:pt modelId="{5928EFBB-BC72-AB4D-83B2-C9C61AF67D83}" type="pres">
      <dgm:prSet presAssocID="{8FA69175-FAE0-B640-90F3-2066E899759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71D724-9A11-DC47-9DD1-919BFC8BC7F3}" type="pres">
      <dgm:prSet presAssocID="{8FA69175-FAE0-B640-90F3-2066E8997594}" presName="level2hierChild" presStyleCnt="0"/>
      <dgm:spPr/>
    </dgm:pt>
    <dgm:pt modelId="{6F3A1857-E9A6-A04C-8D02-8DBC0EBD53BA}" type="pres">
      <dgm:prSet presAssocID="{67E6D495-41F0-7848-827E-34BD0F06D2CE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6DF1965A-975E-3841-9C15-3725F3F35033}" type="pres">
      <dgm:prSet presAssocID="{67E6D495-41F0-7848-827E-34BD0F06D2CE}" presName="connTx" presStyleLbl="parChTrans1D2" presStyleIdx="0" presStyleCnt="2"/>
      <dgm:spPr/>
      <dgm:t>
        <a:bodyPr/>
        <a:lstStyle/>
        <a:p>
          <a:endParaRPr lang="en-US"/>
        </a:p>
      </dgm:t>
    </dgm:pt>
    <dgm:pt modelId="{F811227A-9AF0-9344-840B-79784DC00F0A}" type="pres">
      <dgm:prSet presAssocID="{C48E9D91-F41F-0141-BBBE-D46AF589E0F1}" presName="root2" presStyleCnt="0"/>
      <dgm:spPr/>
    </dgm:pt>
    <dgm:pt modelId="{82B2C9F5-E783-9245-A2B2-8606AC4281B1}" type="pres">
      <dgm:prSet presAssocID="{C48E9D91-F41F-0141-BBBE-D46AF589E0F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FB4099-2864-B347-97A4-4B7DF4AE162A}" type="pres">
      <dgm:prSet presAssocID="{C48E9D91-F41F-0141-BBBE-D46AF589E0F1}" presName="level3hierChild" presStyleCnt="0"/>
      <dgm:spPr/>
    </dgm:pt>
    <dgm:pt modelId="{2843B39A-FDF5-AF42-9294-001E3F45D945}" type="pres">
      <dgm:prSet presAssocID="{00AC8622-9195-D248-845D-8001368374DD}" presName="conn2-1" presStyleLbl="parChTrans1D3" presStyleIdx="0" presStyleCnt="9"/>
      <dgm:spPr/>
      <dgm:t>
        <a:bodyPr/>
        <a:lstStyle/>
        <a:p>
          <a:endParaRPr lang="en-US"/>
        </a:p>
      </dgm:t>
    </dgm:pt>
    <dgm:pt modelId="{FE502159-D3CF-0A40-B528-81276FCA3B4B}" type="pres">
      <dgm:prSet presAssocID="{00AC8622-9195-D248-845D-8001368374DD}" presName="connTx" presStyleLbl="parChTrans1D3" presStyleIdx="0" presStyleCnt="9"/>
      <dgm:spPr/>
      <dgm:t>
        <a:bodyPr/>
        <a:lstStyle/>
        <a:p>
          <a:endParaRPr lang="en-US"/>
        </a:p>
      </dgm:t>
    </dgm:pt>
    <dgm:pt modelId="{DEAA6515-B50F-DF43-B12B-1FED065139A7}" type="pres">
      <dgm:prSet presAssocID="{456EDE9C-86F8-6D4F-B959-E3E9DAF936F1}" presName="root2" presStyleCnt="0"/>
      <dgm:spPr/>
    </dgm:pt>
    <dgm:pt modelId="{3F48D217-AF74-9144-B218-E8887DADD358}" type="pres">
      <dgm:prSet presAssocID="{456EDE9C-86F8-6D4F-B959-E3E9DAF936F1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A3A763-224F-F04A-B652-3683A852525C}" type="pres">
      <dgm:prSet presAssocID="{456EDE9C-86F8-6D4F-B959-E3E9DAF936F1}" presName="level3hierChild" presStyleCnt="0"/>
      <dgm:spPr/>
    </dgm:pt>
    <dgm:pt modelId="{E18ED242-3A3D-0345-8F4B-ADAC6A3367CF}" type="pres">
      <dgm:prSet presAssocID="{AB8A4017-BFD7-D847-8CD2-BD362C21CC75}" presName="conn2-1" presStyleLbl="parChTrans1D3" presStyleIdx="1" presStyleCnt="9"/>
      <dgm:spPr/>
      <dgm:t>
        <a:bodyPr/>
        <a:lstStyle/>
        <a:p>
          <a:endParaRPr lang="en-US"/>
        </a:p>
      </dgm:t>
    </dgm:pt>
    <dgm:pt modelId="{AB0E659A-545A-AC40-8E5E-C971E7BCECE3}" type="pres">
      <dgm:prSet presAssocID="{AB8A4017-BFD7-D847-8CD2-BD362C21CC75}" presName="connTx" presStyleLbl="parChTrans1D3" presStyleIdx="1" presStyleCnt="9"/>
      <dgm:spPr/>
      <dgm:t>
        <a:bodyPr/>
        <a:lstStyle/>
        <a:p>
          <a:endParaRPr lang="en-US"/>
        </a:p>
      </dgm:t>
    </dgm:pt>
    <dgm:pt modelId="{2DB72E72-6B84-7541-95E0-1324AC423557}" type="pres">
      <dgm:prSet presAssocID="{5CC19367-22CC-794D-8A98-E0AC2738D044}" presName="root2" presStyleCnt="0"/>
      <dgm:spPr/>
    </dgm:pt>
    <dgm:pt modelId="{39B549B5-594B-4645-AFF8-68D687F89113}" type="pres">
      <dgm:prSet presAssocID="{5CC19367-22CC-794D-8A98-E0AC2738D044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A0E386-325D-A24E-8B7F-FCB62FD67B9B}" type="pres">
      <dgm:prSet presAssocID="{5CC19367-22CC-794D-8A98-E0AC2738D044}" presName="level3hierChild" presStyleCnt="0"/>
      <dgm:spPr/>
    </dgm:pt>
    <dgm:pt modelId="{87D3FF89-E261-3C40-8DC8-52F27362BA72}" type="pres">
      <dgm:prSet presAssocID="{FE77863A-6892-C846-A0BF-426E5F011E06}" presName="conn2-1" presStyleLbl="parChTrans1D3" presStyleIdx="2" presStyleCnt="9"/>
      <dgm:spPr/>
      <dgm:t>
        <a:bodyPr/>
        <a:lstStyle/>
        <a:p>
          <a:endParaRPr lang="en-US"/>
        </a:p>
      </dgm:t>
    </dgm:pt>
    <dgm:pt modelId="{4D0E2125-5429-874E-A40B-E6AE546DC84A}" type="pres">
      <dgm:prSet presAssocID="{FE77863A-6892-C846-A0BF-426E5F011E06}" presName="connTx" presStyleLbl="parChTrans1D3" presStyleIdx="2" presStyleCnt="9"/>
      <dgm:spPr/>
      <dgm:t>
        <a:bodyPr/>
        <a:lstStyle/>
        <a:p>
          <a:endParaRPr lang="en-US"/>
        </a:p>
      </dgm:t>
    </dgm:pt>
    <dgm:pt modelId="{99984019-168D-D34F-A21F-6523C3F1B2CE}" type="pres">
      <dgm:prSet presAssocID="{19DCEC38-92FA-CE48-B4A4-9FFF3B301194}" presName="root2" presStyleCnt="0"/>
      <dgm:spPr/>
    </dgm:pt>
    <dgm:pt modelId="{C24A8BB1-6B8C-4C43-95FC-F40D54AB540B}" type="pres">
      <dgm:prSet presAssocID="{19DCEC38-92FA-CE48-B4A4-9FFF3B301194}" presName="LevelTwoTextNod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2641FE-02B4-7E4A-B0E5-9AC9095C13A6}" type="pres">
      <dgm:prSet presAssocID="{19DCEC38-92FA-CE48-B4A4-9FFF3B301194}" presName="level3hierChild" presStyleCnt="0"/>
      <dgm:spPr/>
    </dgm:pt>
    <dgm:pt modelId="{28EA1FB3-B446-6D4D-86B4-CE0AB9C0E7EB}" type="pres">
      <dgm:prSet presAssocID="{86788CCE-53A8-C241-83ED-405208E6F28E}" presName="conn2-1" presStyleLbl="parChTrans1D3" presStyleIdx="3" presStyleCnt="9"/>
      <dgm:spPr/>
      <dgm:t>
        <a:bodyPr/>
        <a:lstStyle/>
        <a:p>
          <a:endParaRPr lang="en-US"/>
        </a:p>
      </dgm:t>
    </dgm:pt>
    <dgm:pt modelId="{5322766E-514D-4C4F-95E6-9684E137B54E}" type="pres">
      <dgm:prSet presAssocID="{86788CCE-53A8-C241-83ED-405208E6F28E}" presName="connTx" presStyleLbl="parChTrans1D3" presStyleIdx="3" presStyleCnt="9"/>
      <dgm:spPr/>
      <dgm:t>
        <a:bodyPr/>
        <a:lstStyle/>
        <a:p>
          <a:endParaRPr lang="en-US"/>
        </a:p>
      </dgm:t>
    </dgm:pt>
    <dgm:pt modelId="{1538F837-63F9-174C-8093-837009E5E584}" type="pres">
      <dgm:prSet presAssocID="{8EDE6057-079C-DF48-B1C9-1EA04D68FCCA}" presName="root2" presStyleCnt="0"/>
      <dgm:spPr/>
    </dgm:pt>
    <dgm:pt modelId="{84ED68B4-3B6F-3044-905F-E82703EC1BA4}" type="pres">
      <dgm:prSet presAssocID="{8EDE6057-079C-DF48-B1C9-1EA04D68FCCA}" presName="LevelTwoTextNod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2D7684B-6B79-9A42-B608-8D64032A66C7}" type="pres">
      <dgm:prSet presAssocID="{8EDE6057-079C-DF48-B1C9-1EA04D68FCCA}" presName="level3hierChild" presStyleCnt="0"/>
      <dgm:spPr/>
    </dgm:pt>
    <dgm:pt modelId="{CAD82D0E-EAC0-EC4E-AB47-7ACEF0E32FAC}" type="pres">
      <dgm:prSet presAssocID="{8FAB09BB-BB24-3E4A-A56C-5E9681D4DF17}" presName="conn2-1" presStyleLbl="parChTrans1D3" presStyleIdx="4" presStyleCnt="9"/>
      <dgm:spPr/>
      <dgm:t>
        <a:bodyPr/>
        <a:lstStyle/>
        <a:p>
          <a:endParaRPr lang="en-US"/>
        </a:p>
      </dgm:t>
    </dgm:pt>
    <dgm:pt modelId="{91886679-B7E5-3241-BA10-CB3E744D85ED}" type="pres">
      <dgm:prSet presAssocID="{8FAB09BB-BB24-3E4A-A56C-5E9681D4DF17}" presName="connTx" presStyleLbl="parChTrans1D3" presStyleIdx="4" presStyleCnt="9"/>
      <dgm:spPr/>
      <dgm:t>
        <a:bodyPr/>
        <a:lstStyle/>
        <a:p>
          <a:endParaRPr lang="en-US"/>
        </a:p>
      </dgm:t>
    </dgm:pt>
    <dgm:pt modelId="{5E396998-A0F2-D64F-956F-56ECFDC2A197}" type="pres">
      <dgm:prSet presAssocID="{FE5895D7-5E76-5C4D-A801-8899FEBCD820}" presName="root2" presStyleCnt="0"/>
      <dgm:spPr/>
    </dgm:pt>
    <dgm:pt modelId="{E9D59326-7D41-534B-B2B4-FCAF6DA0390F}" type="pres">
      <dgm:prSet presAssocID="{FE5895D7-5E76-5C4D-A801-8899FEBCD820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1B426A-9357-5B42-B773-CD3B447ACFB8}" type="pres">
      <dgm:prSet presAssocID="{FE5895D7-5E76-5C4D-A801-8899FEBCD820}" presName="level3hierChild" presStyleCnt="0"/>
      <dgm:spPr/>
    </dgm:pt>
    <dgm:pt modelId="{9DF43B99-CB85-0A42-A163-EABF8D3372F3}" type="pres">
      <dgm:prSet presAssocID="{D34E3806-7793-AE40-A7F8-B719C0106229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98CF0A3F-7044-C94D-BCBC-A13E1F66E8A3}" type="pres">
      <dgm:prSet presAssocID="{D34E3806-7793-AE40-A7F8-B719C0106229}" presName="connTx" presStyleLbl="parChTrans1D2" presStyleIdx="1" presStyleCnt="2"/>
      <dgm:spPr/>
      <dgm:t>
        <a:bodyPr/>
        <a:lstStyle/>
        <a:p>
          <a:endParaRPr lang="en-US"/>
        </a:p>
      </dgm:t>
    </dgm:pt>
    <dgm:pt modelId="{137D5788-B1FB-AC4A-A1E6-DEB25CD7CED9}" type="pres">
      <dgm:prSet presAssocID="{859556B6-E65C-4D41-B2FC-D56B0C7EFB6B}" presName="root2" presStyleCnt="0"/>
      <dgm:spPr/>
    </dgm:pt>
    <dgm:pt modelId="{38353198-225E-0343-82A1-DFED991F051A}" type="pres">
      <dgm:prSet presAssocID="{859556B6-E65C-4D41-B2FC-D56B0C7EFB6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DB6016-C466-3E41-9480-52641B58DE9A}" type="pres">
      <dgm:prSet presAssocID="{859556B6-E65C-4D41-B2FC-D56B0C7EFB6B}" presName="level3hierChild" presStyleCnt="0"/>
      <dgm:spPr/>
    </dgm:pt>
    <dgm:pt modelId="{02C7EBED-337B-BD44-A2F0-90B8098FE799}" type="pres">
      <dgm:prSet presAssocID="{5FCDB833-ED8E-C445-A57E-DC4EF694E998}" presName="conn2-1" presStyleLbl="parChTrans1D3" presStyleIdx="5" presStyleCnt="9"/>
      <dgm:spPr/>
      <dgm:t>
        <a:bodyPr/>
        <a:lstStyle/>
        <a:p>
          <a:endParaRPr lang="en-US"/>
        </a:p>
      </dgm:t>
    </dgm:pt>
    <dgm:pt modelId="{3BF24B7A-3CE0-4C41-B9B9-38D8C752B15D}" type="pres">
      <dgm:prSet presAssocID="{5FCDB833-ED8E-C445-A57E-DC4EF694E998}" presName="connTx" presStyleLbl="parChTrans1D3" presStyleIdx="5" presStyleCnt="9"/>
      <dgm:spPr/>
      <dgm:t>
        <a:bodyPr/>
        <a:lstStyle/>
        <a:p>
          <a:endParaRPr lang="en-US"/>
        </a:p>
      </dgm:t>
    </dgm:pt>
    <dgm:pt modelId="{564F2E4F-6781-0A4D-959B-A36288A8EB5A}" type="pres">
      <dgm:prSet presAssocID="{1FC92CFE-BAE4-0347-B613-E0A35FC845B5}" presName="root2" presStyleCnt="0"/>
      <dgm:spPr/>
    </dgm:pt>
    <dgm:pt modelId="{76732C21-E685-F148-B507-E768C8B596C5}" type="pres">
      <dgm:prSet presAssocID="{1FC92CFE-BAE4-0347-B613-E0A35FC845B5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10CA92-3E61-A241-A90C-3166CF009522}" type="pres">
      <dgm:prSet presAssocID="{1FC92CFE-BAE4-0347-B613-E0A35FC845B5}" presName="level3hierChild" presStyleCnt="0"/>
      <dgm:spPr/>
    </dgm:pt>
    <dgm:pt modelId="{A86E78E1-3B85-514B-95BA-7649C20BE6B8}" type="pres">
      <dgm:prSet presAssocID="{505315F6-0F55-6B4B-A4FE-49823DCE408C}" presName="conn2-1" presStyleLbl="parChTrans1D3" presStyleIdx="6" presStyleCnt="9"/>
      <dgm:spPr/>
      <dgm:t>
        <a:bodyPr/>
        <a:lstStyle/>
        <a:p>
          <a:endParaRPr lang="en-US"/>
        </a:p>
      </dgm:t>
    </dgm:pt>
    <dgm:pt modelId="{0A55E14C-02A6-2442-B424-636750094A52}" type="pres">
      <dgm:prSet presAssocID="{505315F6-0F55-6B4B-A4FE-49823DCE408C}" presName="connTx" presStyleLbl="parChTrans1D3" presStyleIdx="6" presStyleCnt="9"/>
      <dgm:spPr/>
      <dgm:t>
        <a:bodyPr/>
        <a:lstStyle/>
        <a:p>
          <a:endParaRPr lang="en-US"/>
        </a:p>
      </dgm:t>
    </dgm:pt>
    <dgm:pt modelId="{2B86C6F6-6D3F-C842-A4B8-AFEBF74B6E6E}" type="pres">
      <dgm:prSet presAssocID="{A07C4670-89E7-EF47-969D-1FC1D781C9D7}" presName="root2" presStyleCnt="0"/>
      <dgm:spPr/>
    </dgm:pt>
    <dgm:pt modelId="{1ADBEA4B-5AA9-3E4F-9CAB-74FFD85721C8}" type="pres">
      <dgm:prSet presAssocID="{A07C4670-89E7-EF47-969D-1FC1D781C9D7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7B7B23-CF12-C146-AAB3-9C62ED7045C7}" type="pres">
      <dgm:prSet presAssocID="{A07C4670-89E7-EF47-969D-1FC1D781C9D7}" presName="level3hierChild" presStyleCnt="0"/>
      <dgm:spPr/>
    </dgm:pt>
    <dgm:pt modelId="{69987B6D-C0F7-EF41-B4E4-682ACC4820B8}" type="pres">
      <dgm:prSet presAssocID="{9D649523-C299-7840-A4E2-0B173FECD0FD}" presName="conn2-1" presStyleLbl="parChTrans1D3" presStyleIdx="7" presStyleCnt="9"/>
      <dgm:spPr/>
      <dgm:t>
        <a:bodyPr/>
        <a:lstStyle/>
        <a:p>
          <a:endParaRPr lang="en-US"/>
        </a:p>
      </dgm:t>
    </dgm:pt>
    <dgm:pt modelId="{C230A712-18E5-3349-98AF-9AC1D6934388}" type="pres">
      <dgm:prSet presAssocID="{9D649523-C299-7840-A4E2-0B173FECD0FD}" presName="connTx" presStyleLbl="parChTrans1D3" presStyleIdx="7" presStyleCnt="9"/>
      <dgm:spPr/>
      <dgm:t>
        <a:bodyPr/>
        <a:lstStyle/>
        <a:p>
          <a:endParaRPr lang="en-US"/>
        </a:p>
      </dgm:t>
    </dgm:pt>
    <dgm:pt modelId="{6E627511-BD8E-9945-AD6E-0B08A6348C02}" type="pres">
      <dgm:prSet presAssocID="{209E7AB1-8969-034D-ACD3-7AD305B450C5}" presName="root2" presStyleCnt="0"/>
      <dgm:spPr/>
    </dgm:pt>
    <dgm:pt modelId="{CA0686BC-CA5A-B04F-8E6A-E0C546EC8A68}" type="pres">
      <dgm:prSet presAssocID="{209E7AB1-8969-034D-ACD3-7AD305B450C5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18FEA5E-099B-CD41-A994-410FA4BA0492}" type="pres">
      <dgm:prSet presAssocID="{209E7AB1-8969-034D-ACD3-7AD305B450C5}" presName="level3hierChild" presStyleCnt="0"/>
      <dgm:spPr/>
    </dgm:pt>
    <dgm:pt modelId="{5D526973-774A-CF40-80AE-F9A2881990DB}" type="pres">
      <dgm:prSet presAssocID="{FCB29090-A551-7847-B2BA-2A5ED655BB81}" presName="conn2-1" presStyleLbl="parChTrans1D3" presStyleIdx="8" presStyleCnt="9"/>
      <dgm:spPr/>
      <dgm:t>
        <a:bodyPr/>
        <a:lstStyle/>
        <a:p>
          <a:endParaRPr lang="en-US"/>
        </a:p>
      </dgm:t>
    </dgm:pt>
    <dgm:pt modelId="{C7C6CFFA-A0B4-FC48-A5E2-F55797165906}" type="pres">
      <dgm:prSet presAssocID="{FCB29090-A551-7847-B2BA-2A5ED655BB81}" presName="connTx" presStyleLbl="parChTrans1D3" presStyleIdx="8" presStyleCnt="9"/>
      <dgm:spPr/>
      <dgm:t>
        <a:bodyPr/>
        <a:lstStyle/>
        <a:p>
          <a:endParaRPr lang="en-US"/>
        </a:p>
      </dgm:t>
    </dgm:pt>
    <dgm:pt modelId="{82CCFC7F-FE4E-C24A-8163-4BD2847EAFA0}" type="pres">
      <dgm:prSet presAssocID="{9AAAB166-999F-5B4E-8786-F93DB6872DAF}" presName="root2" presStyleCnt="0"/>
      <dgm:spPr/>
    </dgm:pt>
    <dgm:pt modelId="{A7627442-065E-1D4D-B2C8-C2EA5821C935}" type="pres">
      <dgm:prSet presAssocID="{9AAAB166-999F-5B4E-8786-F93DB6872DAF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C97B2C-5AF5-374C-8767-9E152A411ABF}" type="pres">
      <dgm:prSet presAssocID="{9AAAB166-999F-5B4E-8786-F93DB6872DAF}" presName="level3hierChild" presStyleCnt="0"/>
      <dgm:spPr/>
    </dgm:pt>
  </dgm:ptLst>
  <dgm:cxnLst>
    <dgm:cxn modelId="{1ABDC2E1-C26A-B04D-9DAC-9926EA7B77AA}" type="presOf" srcId="{859556B6-E65C-4D41-B2FC-D56B0C7EFB6B}" destId="{38353198-225E-0343-82A1-DFED991F051A}" srcOrd="0" destOrd="0" presId="urn:microsoft.com/office/officeart/2005/8/layout/hierarchy2"/>
    <dgm:cxn modelId="{8662B0B5-C4F9-3342-939F-2799075E33B8}" type="presOf" srcId="{D34E3806-7793-AE40-A7F8-B719C0106229}" destId="{9DF43B99-CB85-0A42-A163-EABF8D3372F3}" srcOrd="0" destOrd="0" presId="urn:microsoft.com/office/officeart/2005/8/layout/hierarchy2"/>
    <dgm:cxn modelId="{EEBBBCEB-B7CA-0644-9988-AB0D8B33AF45}" type="presOf" srcId="{9AAAB166-999F-5B4E-8786-F93DB6872DAF}" destId="{A7627442-065E-1D4D-B2C8-C2EA5821C935}" srcOrd="0" destOrd="0" presId="urn:microsoft.com/office/officeart/2005/8/layout/hierarchy2"/>
    <dgm:cxn modelId="{B298768F-F961-B34C-8C50-A230FC3DFBCD}" type="presOf" srcId="{C48E9D91-F41F-0141-BBBE-D46AF589E0F1}" destId="{82B2C9F5-E783-9245-A2B2-8606AC4281B1}" srcOrd="0" destOrd="0" presId="urn:microsoft.com/office/officeart/2005/8/layout/hierarchy2"/>
    <dgm:cxn modelId="{D363D42F-8221-E04A-9211-7FFAA6FB9553}" type="presOf" srcId="{505315F6-0F55-6B4B-A4FE-49823DCE408C}" destId="{A86E78E1-3B85-514B-95BA-7649C20BE6B8}" srcOrd="0" destOrd="0" presId="urn:microsoft.com/office/officeart/2005/8/layout/hierarchy2"/>
    <dgm:cxn modelId="{7A35294F-9F38-E643-9F91-26DE03E87A4F}" srcId="{C48E9D91-F41F-0141-BBBE-D46AF589E0F1}" destId="{8EDE6057-079C-DF48-B1C9-1EA04D68FCCA}" srcOrd="3" destOrd="0" parTransId="{86788CCE-53A8-C241-83ED-405208E6F28E}" sibTransId="{3773A682-4665-9F46-AC96-E64AE4CB101C}"/>
    <dgm:cxn modelId="{74EF1246-FDD9-8B46-AFB3-CC686318468E}" srcId="{C48E9D91-F41F-0141-BBBE-D46AF589E0F1}" destId="{456EDE9C-86F8-6D4F-B959-E3E9DAF936F1}" srcOrd="0" destOrd="0" parTransId="{00AC8622-9195-D248-845D-8001368374DD}" sibTransId="{0A1C4E78-BFA0-F743-8D6C-614A8087FA04}"/>
    <dgm:cxn modelId="{DE9FFCAE-614C-2848-8545-443738817E1C}" type="presOf" srcId="{86788CCE-53A8-C241-83ED-405208E6F28E}" destId="{28EA1FB3-B446-6D4D-86B4-CE0AB9C0E7EB}" srcOrd="0" destOrd="0" presId="urn:microsoft.com/office/officeart/2005/8/layout/hierarchy2"/>
    <dgm:cxn modelId="{3C8987F0-5B00-6840-803A-586743A81150}" type="presOf" srcId="{9D649523-C299-7840-A4E2-0B173FECD0FD}" destId="{69987B6D-C0F7-EF41-B4E4-682ACC4820B8}" srcOrd="0" destOrd="0" presId="urn:microsoft.com/office/officeart/2005/8/layout/hierarchy2"/>
    <dgm:cxn modelId="{E7B3E0F0-75DB-C546-A609-E980C6140F1E}" type="presOf" srcId="{67E6D495-41F0-7848-827E-34BD0F06D2CE}" destId="{6F3A1857-E9A6-A04C-8D02-8DBC0EBD53BA}" srcOrd="0" destOrd="0" presId="urn:microsoft.com/office/officeart/2005/8/layout/hierarchy2"/>
    <dgm:cxn modelId="{F6668F89-D3B3-8D44-B7A4-2585188524C6}" type="presOf" srcId="{8FA69175-FAE0-B640-90F3-2066E8997594}" destId="{5928EFBB-BC72-AB4D-83B2-C9C61AF67D83}" srcOrd="0" destOrd="0" presId="urn:microsoft.com/office/officeart/2005/8/layout/hierarchy2"/>
    <dgm:cxn modelId="{2E13D13F-0263-7547-BEB3-8F87E0E93AB6}" type="presOf" srcId="{5CC19367-22CC-794D-8A98-E0AC2738D044}" destId="{39B549B5-594B-4645-AFF8-68D687F89113}" srcOrd="0" destOrd="0" presId="urn:microsoft.com/office/officeart/2005/8/layout/hierarchy2"/>
    <dgm:cxn modelId="{9208FF30-ACDF-D745-B10A-0402D9F7C38E}" type="presOf" srcId="{4F5199D7-5A8C-F442-97D6-243D79A47512}" destId="{5B83A847-199C-C44B-8F0F-87B78BA58E7E}" srcOrd="0" destOrd="0" presId="urn:microsoft.com/office/officeart/2005/8/layout/hierarchy2"/>
    <dgm:cxn modelId="{A5605EE0-503D-814D-8452-AF2721C7F095}" type="presOf" srcId="{5FCDB833-ED8E-C445-A57E-DC4EF694E998}" destId="{02C7EBED-337B-BD44-A2F0-90B8098FE799}" srcOrd="0" destOrd="0" presId="urn:microsoft.com/office/officeart/2005/8/layout/hierarchy2"/>
    <dgm:cxn modelId="{ADF92633-B2EC-AF4E-9A59-B08E23883991}" type="presOf" srcId="{D34E3806-7793-AE40-A7F8-B719C0106229}" destId="{98CF0A3F-7044-C94D-BCBC-A13E1F66E8A3}" srcOrd="1" destOrd="0" presId="urn:microsoft.com/office/officeart/2005/8/layout/hierarchy2"/>
    <dgm:cxn modelId="{E6AEFBC0-FDAE-CD4F-8FA0-E23882B164E7}" type="presOf" srcId="{FE5895D7-5E76-5C4D-A801-8899FEBCD820}" destId="{E9D59326-7D41-534B-B2B4-FCAF6DA0390F}" srcOrd="0" destOrd="0" presId="urn:microsoft.com/office/officeart/2005/8/layout/hierarchy2"/>
    <dgm:cxn modelId="{4CAF926F-366D-9945-ABA6-8454827DBE77}" srcId="{859556B6-E65C-4D41-B2FC-D56B0C7EFB6B}" destId="{1FC92CFE-BAE4-0347-B613-E0A35FC845B5}" srcOrd="0" destOrd="0" parTransId="{5FCDB833-ED8E-C445-A57E-DC4EF694E998}" sibTransId="{1D290880-FDDA-1F43-BAB9-CB8B13E12AD3}"/>
    <dgm:cxn modelId="{8EB78F41-CF77-AC40-A23E-43637E1BFCF2}" type="presOf" srcId="{8EDE6057-079C-DF48-B1C9-1EA04D68FCCA}" destId="{84ED68B4-3B6F-3044-905F-E82703EC1BA4}" srcOrd="0" destOrd="0" presId="urn:microsoft.com/office/officeart/2005/8/layout/hierarchy2"/>
    <dgm:cxn modelId="{7C6E36DD-C821-7643-81CB-EC21A740CAB6}" type="presOf" srcId="{1FC92CFE-BAE4-0347-B613-E0A35FC845B5}" destId="{76732C21-E685-F148-B507-E768C8B596C5}" srcOrd="0" destOrd="0" presId="urn:microsoft.com/office/officeart/2005/8/layout/hierarchy2"/>
    <dgm:cxn modelId="{F2210254-7F62-7C4C-A22D-2AA194D95E9B}" srcId="{859556B6-E65C-4D41-B2FC-D56B0C7EFB6B}" destId="{9AAAB166-999F-5B4E-8786-F93DB6872DAF}" srcOrd="3" destOrd="0" parTransId="{FCB29090-A551-7847-B2BA-2A5ED655BB81}" sibTransId="{9E88C11C-B6F0-324D-8737-9231282A37D2}"/>
    <dgm:cxn modelId="{BE614DF7-C4DD-F14A-8C52-34350FFB6904}" srcId="{C48E9D91-F41F-0141-BBBE-D46AF589E0F1}" destId="{FE5895D7-5E76-5C4D-A801-8899FEBCD820}" srcOrd="4" destOrd="0" parTransId="{8FAB09BB-BB24-3E4A-A56C-5E9681D4DF17}" sibTransId="{689AA75D-06E9-0243-865E-2ACC437766C2}"/>
    <dgm:cxn modelId="{8BF0876B-2EF5-564C-8989-0BD95C215C97}" srcId="{859556B6-E65C-4D41-B2FC-D56B0C7EFB6B}" destId="{A07C4670-89E7-EF47-969D-1FC1D781C9D7}" srcOrd="1" destOrd="0" parTransId="{505315F6-0F55-6B4B-A4FE-49823DCE408C}" sibTransId="{DAE6774C-CB87-9C44-97F9-7A9A54B32DA6}"/>
    <dgm:cxn modelId="{6D7A1844-9DF3-044C-964F-4E1648228285}" srcId="{859556B6-E65C-4D41-B2FC-D56B0C7EFB6B}" destId="{209E7AB1-8969-034D-ACD3-7AD305B450C5}" srcOrd="2" destOrd="0" parTransId="{9D649523-C299-7840-A4E2-0B173FECD0FD}" sibTransId="{4C508B90-7E9E-AD4A-B52F-1DE414CCC702}"/>
    <dgm:cxn modelId="{1858ACAB-4E01-1C42-9D67-5A3838852854}" type="presOf" srcId="{209E7AB1-8969-034D-ACD3-7AD305B450C5}" destId="{CA0686BC-CA5A-B04F-8E6A-E0C546EC8A68}" srcOrd="0" destOrd="0" presId="urn:microsoft.com/office/officeart/2005/8/layout/hierarchy2"/>
    <dgm:cxn modelId="{608668CE-B5AD-6648-A93E-412E477660EB}" type="presOf" srcId="{505315F6-0F55-6B4B-A4FE-49823DCE408C}" destId="{0A55E14C-02A6-2442-B424-636750094A52}" srcOrd="1" destOrd="0" presId="urn:microsoft.com/office/officeart/2005/8/layout/hierarchy2"/>
    <dgm:cxn modelId="{45D05050-86BD-B14D-A457-E432CCFE027F}" type="presOf" srcId="{FCB29090-A551-7847-B2BA-2A5ED655BB81}" destId="{5D526973-774A-CF40-80AE-F9A2881990DB}" srcOrd="0" destOrd="0" presId="urn:microsoft.com/office/officeart/2005/8/layout/hierarchy2"/>
    <dgm:cxn modelId="{8842BAED-2E33-3A43-A3B2-3A080DD2CDCA}" srcId="{C48E9D91-F41F-0141-BBBE-D46AF589E0F1}" destId="{5CC19367-22CC-794D-8A98-E0AC2738D044}" srcOrd="1" destOrd="0" parTransId="{AB8A4017-BFD7-D847-8CD2-BD362C21CC75}" sibTransId="{254AC10F-66F5-5545-B8D2-43487AEE1F7F}"/>
    <dgm:cxn modelId="{BF0D1FDD-52CC-0349-9E10-E3363B4C7289}" type="presOf" srcId="{8FAB09BB-BB24-3E4A-A56C-5E9681D4DF17}" destId="{91886679-B7E5-3241-BA10-CB3E744D85ED}" srcOrd="1" destOrd="0" presId="urn:microsoft.com/office/officeart/2005/8/layout/hierarchy2"/>
    <dgm:cxn modelId="{407DC53E-068D-984A-9F26-1F02EFFD4CBD}" srcId="{8FA69175-FAE0-B640-90F3-2066E8997594}" destId="{C48E9D91-F41F-0141-BBBE-D46AF589E0F1}" srcOrd="0" destOrd="0" parTransId="{67E6D495-41F0-7848-827E-34BD0F06D2CE}" sibTransId="{90F03D78-1B34-3E4B-ACE8-95871DCA246A}"/>
    <dgm:cxn modelId="{54A32F57-A2D0-3844-BC1E-7B0892432F37}" type="presOf" srcId="{19DCEC38-92FA-CE48-B4A4-9FFF3B301194}" destId="{C24A8BB1-6B8C-4C43-95FC-F40D54AB540B}" srcOrd="0" destOrd="0" presId="urn:microsoft.com/office/officeart/2005/8/layout/hierarchy2"/>
    <dgm:cxn modelId="{0A4E552D-ACE1-194E-BAE7-CEEA89A4A83F}" type="presOf" srcId="{9D649523-C299-7840-A4E2-0B173FECD0FD}" destId="{C230A712-18E5-3349-98AF-9AC1D6934388}" srcOrd="1" destOrd="0" presId="urn:microsoft.com/office/officeart/2005/8/layout/hierarchy2"/>
    <dgm:cxn modelId="{8A0495A2-9E63-3B4E-8774-4100C4580B98}" type="presOf" srcId="{67E6D495-41F0-7848-827E-34BD0F06D2CE}" destId="{6DF1965A-975E-3841-9C15-3725F3F35033}" srcOrd="1" destOrd="0" presId="urn:microsoft.com/office/officeart/2005/8/layout/hierarchy2"/>
    <dgm:cxn modelId="{AD12705F-66A8-BC43-BEDF-A06F10FD3F2A}" srcId="{4F5199D7-5A8C-F442-97D6-243D79A47512}" destId="{8FA69175-FAE0-B640-90F3-2066E8997594}" srcOrd="0" destOrd="0" parTransId="{FF301A43-E41B-0B43-A40E-C5CC3AE1665F}" sibTransId="{5A493A3E-D99E-AE41-8067-3FC1D3B9DF8F}"/>
    <dgm:cxn modelId="{7C78BDA5-724F-764D-98E7-DFF637F21048}" srcId="{C48E9D91-F41F-0141-BBBE-D46AF589E0F1}" destId="{19DCEC38-92FA-CE48-B4A4-9FFF3B301194}" srcOrd="2" destOrd="0" parTransId="{FE77863A-6892-C846-A0BF-426E5F011E06}" sibTransId="{C457FC10-6999-9D48-8118-12CBBE51F835}"/>
    <dgm:cxn modelId="{A9566EEA-735D-064F-90A1-D0BC43F782AE}" type="presOf" srcId="{AB8A4017-BFD7-D847-8CD2-BD362C21CC75}" destId="{AB0E659A-545A-AC40-8E5E-C971E7BCECE3}" srcOrd="1" destOrd="0" presId="urn:microsoft.com/office/officeart/2005/8/layout/hierarchy2"/>
    <dgm:cxn modelId="{36B8C1C4-20FA-5A4A-8784-B6E39FE1AFE3}" type="presOf" srcId="{86788CCE-53A8-C241-83ED-405208E6F28E}" destId="{5322766E-514D-4C4F-95E6-9684E137B54E}" srcOrd="1" destOrd="0" presId="urn:microsoft.com/office/officeart/2005/8/layout/hierarchy2"/>
    <dgm:cxn modelId="{436423DB-B66C-5641-8E7C-9062277BE754}" type="presOf" srcId="{FCB29090-A551-7847-B2BA-2A5ED655BB81}" destId="{C7C6CFFA-A0B4-FC48-A5E2-F55797165906}" srcOrd="1" destOrd="0" presId="urn:microsoft.com/office/officeart/2005/8/layout/hierarchy2"/>
    <dgm:cxn modelId="{47224EAA-73A3-EF42-B2BF-7B470E525D23}" type="presOf" srcId="{A07C4670-89E7-EF47-969D-1FC1D781C9D7}" destId="{1ADBEA4B-5AA9-3E4F-9CAB-74FFD85721C8}" srcOrd="0" destOrd="0" presId="urn:microsoft.com/office/officeart/2005/8/layout/hierarchy2"/>
    <dgm:cxn modelId="{8AC331F1-CD8D-EE4F-8341-0394DFE3220E}" type="presOf" srcId="{00AC8622-9195-D248-845D-8001368374DD}" destId="{FE502159-D3CF-0A40-B528-81276FCA3B4B}" srcOrd="1" destOrd="0" presId="urn:microsoft.com/office/officeart/2005/8/layout/hierarchy2"/>
    <dgm:cxn modelId="{2CC8BE0C-8A15-014C-8CDD-571ECD08F688}" type="presOf" srcId="{00AC8622-9195-D248-845D-8001368374DD}" destId="{2843B39A-FDF5-AF42-9294-001E3F45D945}" srcOrd="0" destOrd="0" presId="urn:microsoft.com/office/officeart/2005/8/layout/hierarchy2"/>
    <dgm:cxn modelId="{9E012AD7-EAF1-2446-8519-E5787A086C57}" srcId="{8FA69175-FAE0-B640-90F3-2066E8997594}" destId="{859556B6-E65C-4D41-B2FC-D56B0C7EFB6B}" srcOrd="1" destOrd="0" parTransId="{D34E3806-7793-AE40-A7F8-B719C0106229}" sibTransId="{9BB14C1E-4E1B-9F4C-B482-4E7C21842C5F}"/>
    <dgm:cxn modelId="{5E6CF510-17A2-5147-9C50-F7DF16F2C3A4}" type="presOf" srcId="{8FAB09BB-BB24-3E4A-A56C-5E9681D4DF17}" destId="{CAD82D0E-EAC0-EC4E-AB47-7ACEF0E32FAC}" srcOrd="0" destOrd="0" presId="urn:microsoft.com/office/officeart/2005/8/layout/hierarchy2"/>
    <dgm:cxn modelId="{CDC92767-817E-D845-9510-6C947E549B18}" type="presOf" srcId="{AB8A4017-BFD7-D847-8CD2-BD362C21CC75}" destId="{E18ED242-3A3D-0345-8F4B-ADAC6A3367CF}" srcOrd="0" destOrd="0" presId="urn:microsoft.com/office/officeart/2005/8/layout/hierarchy2"/>
    <dgm:cxn modelId="{47562544-B36C-694F-8F91-CCB46FDBB20F}" type="presOf" srcId="{5FCDB833-ED8E-C445-A57E-DC4EF694E998}" destId="{3BF24B7A-3CE0-4C41-B9B9-38D8C752B15D}" srcOrd="1" destOrd="0" presId="urn:microsoft.com/office/officeart/2005/8/layout/hierarchy2"/>
    <dgm:cxn modelId="{CBFA0E3C-5E5D-E048-A3E9-2ECCA04D5376}" type="presOf" srcId="{FE77863A-6892-C846-A0BF-426E5F011E06}" destId="{87D3FF89-E261-3C40-8DC8-52F27362BA72}" srcOrd="0" destOrd="0" presId="urn:microsoft.com/office/officeart/2005/8/layout/hierarchy2"/>
    <dgm:cxn modelId="{6A600A58-C87C-8349-BC2C-013584BE4202}" type="presOf" srcId="{FE77863A-6892-C846-A0BF-426E5F011E06}" destId="{4D0E2125-5429-874E-A40B-E6AE546DC84A}" srcOrd="1" destOrd="0" presId="urn:microsoft.com/office/officeart/2005/8/layout/hierarchy2"/>
    <dgm:cxn modelId="{1FA861E7-65E2-874F-AE27-4D1440F8703D}" type="presOf" srcId="{456EDE9C-86F8-6D4F-B959-E3E9DAF936F1}" destId="{3F48D217-AF74-9144-B218-E8887DADD358}" srcOrd="0" destOrd="0" presId="urn:microsoft.com/office/officeart/2005/8/layout/hierarchy2"/>
    <dgm:cxn modelId="{E69B717C-C6A4-FB48-9D95-B063BE5603E4}" type="presParOf" srcId="{5B83A847-199C-C44B-8F0F-87B78BA58E7E}" destId="{69FF59A5-5B91-0141-9894-2BDCA8ADE508}" srcOrd="0" destOrd="0" presId="urn:microsoft.com/office/officeart/2005/8/layout/hierarchy2"/>
    <dgm:cxn modelId="{2F8695B3-DE3A-EA47-8E41-A71459D58FBC}" type="presParOf" srcId="{69FF59A5-5B91-0141-9894-2BDCA8ADE508}" destId="{5928EFBB-BC72-AB4D-83B2-C9C61AF67D83}" srcOrd="0" destOrd="0" presId="urn:microsoft.com/office/officeart/2005/8/layout/hierarchy2"/>
    <dgm:cxn modelId="{8B064A12-9CAA-3847-93C1-2F2F179076DF}" type="presParOf" srcId="{69FF59A5-5B91-0141-9894-2BDCA8ADE508}" destId="{1C71D724-9A11-DC47-9DD1-919BFC8BC7F3}" srcOrd="1" destOrd="0" presId="urn:microsoft.com/office/officeart/2005/8/layout/hierarchy2"/>
    <dgm:cxn modelId="{B3021FE1-9C88-1940-984C-2EA174826AA6}" type="presParOf" srcId="{1C71D724-9A11-DC47-9DD1-919BFC8BC7F3}" destId="{6F3A1857-E9A6-A04C-8D02-8DBC0EBD53BA}" srcOrd="0" destOrd="0" presId="urn:microsoft.com/office/officeart/2005/8/layout/hierarchy2"/>
    <dgm:cxn modelId="{D9C9A2E1-73A2-CA42-8E5E-E05F19F610BE}" type="presParOf" srcId="{6F3A1857-E9A6-A04C-8D02-8DBC0EBD53BA}" destId="{6DF1965A-975E-3841-9C15-3725F3F35033}" srcOrd="0" destOrd="0" presId="urn:microsoft.com/office/officeart/2005/8/layout/hierarchy2"/>
    <dgm:cxn modelId="{9D9F4316-1FDB-2146-8E85-6B8A7E3D637F}" type="presParOf" srcId="{1C71D724-9A11-DC47-9DD1-919BFC8BC7F3}" destId="{F811227A-9AF0-9344-840B-79784DC00F0A}" srcOrd="1" destOrd="0" presId="urn:microsoft.com/office/officeart/2005/8/layout/hierarchy2"/>
    <dgm:cxn modelId="{8B53ECEB-26BA-9A43-8A48-48CB7A1BFE41}" type="presParOf" srcId="{F811227A-9AF0-9344-840B-79784DC00F0A}" destId="{82B2C9F5-E783-9245-A2B2-8606AC4281B1}" srcOrd="0" destOrd="0" presId="urn:microsoft.com/office/officeart/2005/8/layout/hierarchy2"/>
    <dgm:cxn modelId="{5AFF6661-A104-FF49-B6BE-75FE71328BDB}" type="presParOf" srcId="{F811227A-9AF0-9344-840B-79784DC00F0A}" destId="{2BFB4099-2864-B347-97A4-4B7DF4AE162A}" srcOrd="1" destOrd="0" presId="urn:microsoft.com/office/officeart/2005/8/layout/hierarchy2"/>
    <dgm:cxn modelId="{E3F73618-8BEE-F542-B1B4-492D5BBBF0C5}" type="presParOf" srcId="{2BFB4099-2864-B347-97A4-4B7DF4AE162A}" destId="{2843B39A-FDF5-AF42-9294-001E3F45D945}" srcOrd="0" destOrd="0" presId="urn:microsoft.com/office/officeart/2005/8/layout/hierarchy2"/>
    <dgm:cxn modelId="{D2F7CA1A-D1B8-3F4C-8C79-09C8E1205B5D}" type="presParOf" srcId="{2843B39A-FDF5-AF42-9294-001E3F45D945}" destId="{FE502159-D3CF-0A40-B528-81276FCA3B4B}" srcOrd="0" destOrd="0" presId="urn:microsoft.com/office/officeart/2005/8/layout/hierarchy2"/>
    <dgm:cxn modelId="{1A55C49E-E776-FC4B-8B32-50C9B1F91992}" type="presParOf" srcId="{2BFB4099-2864-B347-97A4-4B7DF4AE162A}" destId="{DEAA6515-B50F-DF43-B12B-1FED065139A7}" srcOrd="1" destOrd="0" presId="urn:microsoft.com/office/officeart/2005/8/layout/hierarchy2"/>
    <dgm:cxn modelId="{E932EB4C-E223-8C41-A54B-CD67ED36E75C}" type="presParOf" srcId="{DEAA6515-B50F-DF43-B12B-1FED065139A7}" destId="{3F48D217-AF74-9144-B218-E8887DADD358}" srcOrd="0" destOrd="0" presId="urn:microsoft.com/office/officeart/2005/8/layout/hierarchy2"/>
    <dgm:cxn modelId="{38C144DB-2B8C-3544-B029-77BE7F7D6584}" type="presParOf" srcId="{DEAA6515-B50F-DF43-B12B-1FED065139A7}" destId="{DEA3A763-224F-F04A-B652-3683A852525C}" srcOrd="1" destOrd="0" presId="urn:microsoft.com/office/officeart/2005/8/layout/hierarchy2"/>
    <dgm:cxn modelId="{F0F2D7F0-577A-9442-BD20-71F3CBD6A6EF}" type="presParOf" srcId="{2BFB4099-2864-B347-97A4-4B7DF4AE162A}" destId="{E18ED242-3A3D-0345-8F4B-ADAC6A3367CF}" srcOrd="2" destOrd="0" presId="urn:microsoft.com/office/officeart/2005/8/layout/hierarchy2"/>
    <dgm:cxn modelId="{C3F789C7-22CB-D74E-9564-9749A40D8222}" type="presParOf" srcId="{E18ED242-3A3D-0345-8F4B-ADAC6A3367CF}" destId="{AB0E659A-545A-AC40-8E5E-C971E7BCECE3}" srcOrd="0" destOrd="0" presId="urn:microsoft.com/office/officeart/2005/8/layout/hierarchy2"/>
    <dgm:cxn modelId="{D47349DD-30D5-4044-8C22-78E1F5DEAC0A}" type="presParOf" srcId="{2BFB4099-2864-B347-97A4-4B7DF4AE162A}" destId="{2DB72E72-6B84-7541-95E0-1324AC423557}" srcOrd="3" destOrd="0" presId="urn:microsoft.com/office/officeart/2005/8/layout/hierarchy2"/>
    <dgm:cxn modelId="{37FD6B14-7723-7546-A49E-55BD92639BF5}" type="presParOf" srcId="{2DB72E72-6B84-7541-95E0-1324AC423557}" destId="{39B549B5-594B-4645-AFF8-68D687F89113}" srcOrd="0" destOrd="0" presId="urn:microsoft.com/office/officeart/2005/8/layout/hierarchy2"/>
    <dgm:cxn modelId="{D39086E4-0832-274A-8042-9BFDE4AF69AD}" type="presParOf" srcId="{2DB72E72-6B84-7541-95E0-1324AC423557}" destId="{62A0E386-325D-A24E-8B7F-FCB62FD67B9B}" srcOrd="1" destOrd="0" presId="urn:microsoft.com/office/officeart/2005/8/layout/hierarchy2"/>
    <dgm:cxn modelId="{66A6EEDB-7385-7848-9101-5B916E8D2E9F}" type="presParOf" srcId="{2BFB4099-2864-B347-97A4-4B7DF4AE162A}" destId="{87D3FF89-E261-3C40-8DC8-52F27362BA72}" srcOrd="4" destOrd="0" presId="urn:microsoft.com/office/officeart/2005/8/layout/hierarchy2"/>
    <dgm:cxn modelId="{C9354825-03F2-A04A-B2F2-A4050342EF04}" type="presParOf" srcId="{87D3FF89-E261-3C40-8DC8-52F27362BA72}" destId="{4D0E2125-5429-874E-A40B-E6AE546DC84A}" srcOrd="0" destOrd="0" presId="urn:microsoft.com/office/officeart/2005/8/layout/hierarchy2"/>
    <dgm:cxn modelId="{E055E7AD-97B9-BD4D-99F7-59BABFAF3B20}" type="presParOf" srcId="{2BFB4099-2864-B347-97A4-4B7DF4AE162A}" destId="{99984019-168D-D34F-A21F-6523C3F1B2CE}" srcOrd="5" destOrd="0" presId="urn:microsoft.com/office/officeart/2005/8/layout/hierarchy2"/>
    <dgm:cxn modelId="{12D794DB-2E7D-A141-9632-F180E8E32E2D}" type="presParOf" srcId="{99984019-168D-D34F-A21F-6523C3F1B2CE}" destId="{C24A8BB1-6B8C-4C43-95FC-F40D54AB540B}" srcOrd="0" destOrd="0" presId="urn:microsoft.com/office/officeart/2005/8/layout/hierarchy2"/>
    <dgm:cxn modelId="{9C5B1604-814C-9145-81BE-433697EB915F}" type="presParOf" srcId="{99984019-168D-D34F-A21F-6523C3F1B2CE}" destId="{562641FE-02B4-7E4A-B0E5-9AC9095C13A6}" srcOrd="1" destOrd="0" presId="urn:microsoft.com/office/officeart/2005/8/layout/hierarchy2"/>
    <dgm:cxn modelId="{9E002B7F-9541-1E48-B96B-CE97D0AB1AFC}" type="presParOf" srcId="{2BFB4099-2864-B347-97A4-4B7DF4AE162A}" destId="{28EA1FB3-B446-6D4D-86B4-CE0AB9C0E7EB}" srcOrd="6" destOrd="0" presId="urn:microsoft.com/office/officeart/2005/8/layout/hierarchy2"/>
    <dgm:cxn modelId="{E35C3B5D-E356-CE47-89BE-8015A47B76F4}" type="presParOf" srcId="{28EA1FB3-B446-6D4D-86B4-CE0AB9C0E7EB}" destId="{5322766E-514D-4C4F-95E6-9684E137B54E}" srcOrd="0" destOrd="0" presId="urn:microsoft.com/office/officeart/2005/8/layout/hierarchy2"/>
    <dgm:cxn modelId="{D16B3B8F-1BBC-284A-968F-34E704DB33DF}" type="presParOf" srcId="{2BFB4099-2864-B347-97A4-4B7DF4AE162A}" destId="{1538F837-63F9-174C-8093-837009E5E584}" srcOrd="7" destOrd="0" presId="urn:microsoft.com/office/officeart/2005/8/layout/hierarchy2"/>
    <dgm:cxn modelId="{838D478C-A505-9C4A-B18C-A3D21AEB61BD}" type="presParOf" srcId="{1538F837-63F9-174C-8093-837009E5E584}" destId="{84ED68B4-3B6F-3044-905F-E82703EC1BA4}" srcOrd="0" destOrd="0" presId="urn:microsoft.com/office/officeart/2005/8/layout/hierarchy2"/>
    <dgm:cxn modelId="{02299CF3-6417-8B45-9523-64A2CC183F16}" type="presParOf" srcId="{1538F837-63F9-174C-8093-837009E5E584}" destId="{32D7684B-6B79-9A42-B608-8D64032A66C7}" srcOrd="1" destOrd="0" presId="urn:microsoft.com/office/officeart/2005/8/layout/hierarchy2"/>
    <dgm:cxn modelId="{95585A43-823A-5C4E-AA1D-5930767A4038}" type="presParOf" srcId="{2BFB4099-2864-B347-97A4-4B7DF4AE162A}" destId="{CAD82D0E-EAC0-EC4E-AB47-7ACEF0E32FAC}" srcOrd="8" destOrd="0" presId="urn:microsoft.com/office/officeart/2005/8/layout/hierarchy2"/>
    <dgm:cxn modelId="{247B574A-1D6F-974D-BFAC-1068461B251C}" type="presParOf" srcId="{CAD82D0E-EAC0-EC4E-AB47-7ACEF0E32FAC}" destId="{91886679-B7E5-3241-BA10-CB3E744D85ED}" srcOrd="0" destOrd="0" presId="urn:microsoft.com/office/officeart/2005/8/layout/hierarchy2"/>
    <dgm:cxn modelId="{2A697E0A-C702-2C4A-94FD-9D9A37D824FD}" type="presParOf" srcId="{2BFB4099-2864-B347-97A4-4B7DF4AE162A}" destId="{5E396998-A0F2-D64F-956F-56ECFDC2A197}" srcOrd="9" destOrd="0" presId="urn:microsoft.com/office/officeart/2005/8/layout/hierarchy2"/>
    <dgm:cxn modelId="{76B86EFE-947C-D143-8459-EB68F36328DC}" type="presParOf" srcId="{5E396998-A0F2-D64F-956F-56ECFDC2A197}" destId="{E9D59326-7D41-534B-B2B4-FCAF6DA0390F}" srcOrd="0" destOrd="0" presId="urn:microsoft.com/office/officeart/2005/8/layout/hierarchy2"/>
    <dgm:cxn modelId="{FEFA7617-34B9-AF4E-9113-A49128F53CB9}" type="presParOf" srcId="{5E396998-A0F2-D64F-956F-56ECFDC2A197}" destId="{281B426A-9357-5B42-B773-CD3B447ACFB8}" srcOrd="1" destOrd="0" presId="urn:microsoft.com/office/officeart/2005/8/layout/hierarchy2"/>
    <dgm:cxn modelId="{6596DAD4-773E-094F-9545-3C8D2B5DE46A}" type="presParOf" srcId="{1C71D724-9A11-DC47-9DD1-919BFC8BC7F3}" destId="{9DF43B99-CB85-0A42-A163-EABF8D3372F3}" srcOrd="2" destOrd="0" presId="urn:microsoft.com/office/officeart/2005/8/layout/hierarchy2"/>
    <dgm:cxn modelId="{71CD74D8-B426-574C-997E-98948FA0E05C}" type="presParOf" srcId="{9DF43B99-CB85-0A42-A163-EABF8D3372F3}" destId="{98CF0A3F-7044-C94D-BCBC-A13E1F66E8A3}" srcOrd="0" destOrd="0" presId="urn:microsoft.com/office/officeart/2005/8/layout/hierarchy2"/>
    <dgm:cxn modelId="{92AA2FC1-8450-9C46-9A19-74F560A63B85}" type="presParOf" srcId="{1C71D724-9A11-DC47-9DD1-919BFC8BC7F3}" destId="{137D5788-B1FB-AC4A-A1E6-DEB25CD7CED9}" srcOrd="3" destOrd="0" presId="urn:microsoft.com/office/officeart/2005/8/layout/hierarchy2"/>
    <dgm:cxn modelId="{925355A7-75E4-3542-875F-86FC32C8F6F5}" type="presParOf" srcId="{137D5788-B1FB-AC4A-A1E6-DEB25CD7CED9}" destId="{38353198-225E-0343-82A1-DFED991F051A}" srcOrd="0" destOrd="0" presId="urn:microsoft.com/office/officeart/2005/8/layout/hierarchy2"/>
    <dgm:cxn modelId="{F8E19A20-8EFF-D440-99BB-335F95A7233D}" type="presParOf" srcId="{137D5788-B1FB-AC4A-A1E6-DEB25CD7CED9}" destId="{18DB6016-C466-3E41-9480-52641B58DE9A}" srcOrd="1" destOrd="0" presId="urn:microsoft.com/office/officeart/2005/8/layout/hierarchy2"/>
    <dgm:cxn modelId="{8DA74D52-DEA9-4545-86EB-40E5A24596BF}" type="presParOf" srcId="{18DB6016-C466-3E41-9480-52641B58DE9A}" destId="{02C7EBED-337B-BD44-A2F0-90B8098FE799}" srcOrd="0" destOrd="0" presId="urn:microsoft.com/office/officeart/2005/8/layout/hierarchy2"/>
    <dgm:cxn modelId="{D17EDDE1-805F-764E-BE4A-5CBCD1857313}" type="presParOf" srcId="{02C7EBED-337B-BD44-A2F0-90B8098FE799}" destId="{3BF24B7A-3CE0-4C41-B9B9-38D8C752B15D}" srcOrd="0" destOrd="0" presId="urn:microsoft.com/office/officeart/2005/8/layout/hierarchy2"/>
    <dgm:cxn modelId="{16CA50F5-1E97-9A45-A2A8-AC1AF212F9D1}" type="presParOf" srcId="{18DB6016-C466-3E41-9480-52641B58DE9A}" destId="{564F2E4F-6781-0A4D-959B-A36288A8EB5A}" srcOrd="1" destOrd="0" presId="urn:microsoft.com/office/officeart/2005/8/layout/hierarchy2"/>
    <dgm:cxn modelId="{98FC2F93-A057-834E-80DA-C3670F60C964}" type="presParOf" srcId="{564F2E4F-6781-0A4D-959B-A36288A8EB5A}" destId="{76732C21-E685-F148-B507-E768C8B596C5}" srcOrd="0" destOrd="0" presId="urn:microsoft.com/office/officeart/2005/8/layout/hierarchy2"/>
    <dgm:cxn modelId="{49CA1B8B-5E0A-8749-935B-8D5C3C5E9DF9}" type="presParOf" srcId="{564F2E4F-6781-0A4D-959B-A36288A8EB5A}" destId="{DA10CA92-3E61-A241-A90C-3166CF009522}" srcOrd="1" destOrd="0" presId="urn:microsoft.com/office/officeart/2005/8/layout/hierarchy2"/>
    <dgm:cxn modelId="{4859A91F-C011-A44A-8CA9-0F3D5777303F}" type="presParOf" srcId="{18DB6016-C466-3E41-9480-52641B58DE9A}" destId="{A86E78E1-3B85-514B-95BA-7649C20BE6B8}" srcOrd="2" destOrd="0" presId="urn:microsoft.com/office/officeart/2005/8/layout/hierarchy2"/>
    <dgm:cxn modelId="{D2D62A25-C325-6B43-BEA1-CD6AA7C3E9A1}" type="presParOf" srcId="{A86E78E1-3B85-514B-95BA-7649C20BE6B8}" destId="{0A55E14C-02A6-2442-B424-636750094A52}" srcOrd="0" destOrd="0" presId="urn:microsoft.com/office/officeart/2005/8/layout/hierarchy2"/>
    <dgm:cxn modelId="{27CEAF5B-AEB8-BF45-B596-17E480460F00}" type="presParOf" srcId="{18DB6016-C466-3E41-9480-52641B58DE9A}" destId="{2B86C6F6-6D3F-C842-A4B8-AFEBF74B6E6E}" srcOrd="3" destOrd="0" presId="urn:microsoft.com/office/officeart/2005/8/layout/hierarchy2"/>
    <dgm:cxn modelId="{FB0FB7E8-7D73-ED42-B244-316EA9BD09E7}" type="presParOf" srcId="{2B86C6F6-6D3F-C842-A4B8-AFEBF74B6E6E}" destId="{1ADBEA4B-5AA9-3E4F-9CAB-74FFD85721C8}" srcOrd="0" destOrd="0" presId="urn:microsoft.com/office/officeart/2005/8/layout/hierarchy2"/>
    <dgm:cxn modelId="{D5E9D453-EE9C-5743-9767-CE6819882259}" type="presParOf" srcId="{2B86C6F6-6D3F-C842-A4B8-AFEBF74B6E6E}" destId="{B77B7B23-CF12-C146-AAB3-9C62ED7045C7}" srcOrd="1" destOrd="0" presId="urn:microsoft.com/office/officeart/2005/8/layout/hierarchy2"/>
    <dgm:cxn modelId="{3F56F032-F69B-B943-9352-F85E7FC3572B}" type="presParOf" srcId="{18DB6016-C466-3E41-9480-52641B58DE9A}" destId="{69987B6D-C0F7-EF41-B4E4-682ACC4820B8}" srcOrd="4" destOrd="0" presId="urn:microsoft.com/office/officeart/2005/8/layout/hierarchy2"/>
    <dgm:cxn modelId="{6A8A9731-B00C-E944-B334-01D8D487C4BE}" type="presParOf" srcId="{69987B6D-C0F7-EF41-B4E4-682ACC4820B8}" destId="{C230A712-18E5-3349-98AF-9AC1D6934388}" srcOrd="0" destOrd="0" presId="urn:microsoft.com/office/officeart/2005/8/layout/hierarchy2"/>
    <dgm:cxn modelId="{58882EA0-9D25-BF47-90F7-176BBCA53BC7}" type="presParOf" srcId="{18DB6016-C466-3E41-9480-52641B58DE9A}" destId="{6E627511-BD8E-9945-AD6E-0B08A6348C02}" srcOrd="5" destOrd="0" presId="urn:microsoft.com/office/officeart/2005/8/layout/hierarchy2"/>
    <dgm:cxn modelId="{DEBB4179-6C48-1B43-91D6-D1F2FE81AA15}" type="presParOf" srcId="{6E627511-BD8E-9945-AD6E-0B08A6348C02}" destId="{CA0686BC-CA5A-B04F-8E6A-E0C546EC8A68}" srcOrd="0" destOrd="0" presId="urn:microsoft.com/office/officeart/2005/8/layout/hierarchy2"/>
    <dgm:cxn modelId="{B6F8F31D-742E-984A-93B0-AB3BCFBBB57F}" type="presParOf" srcId="{6E627511-BD8E-9945-AD6E-0B08A6348C02}" destId="{F18FEA5E-099B-CD41-A994-410FA4BA0492}" srcOrd="1" destOrd="0" presId="urn:microsoft.com/office/officeart/2005/8/layout/hierarchy2"/>
    <dgm:cxn modelId="{83217936-F284-1D40-BCD3-A09518772225}" type="presParOf" srcId="{18DB6016-C466-3E41-9480-52641B58DE9A}" destId="{5D526973-774A-CF40-80AE-F9A2881990DB}" srcOrd="6" destOrd="0" presId="urn:microsoft.com/office/officeart/2005/8/layout/hierarchy2"/>
    <dgm:cxn modelId="{C22131B0-8605-5648-9DFE-3518252EAE58}" type="presParOf" srcId="{5D526973-774A-CF40-80AE-F9A2881990DB}" destId="{C7C6CFFA-A0B4-FC48-A5E2-F55797165906}" srcOrd="0" destOrd="0" presId="urn:microsoft.com/office/officeart/2005/8/layout/hierarchy2"/>
    <dgm:cxn modelId="{3012CE85-29A3-3B43-9074-1D5D721315E6}" type="presParOf" srcId="{18DB6016-C466-3E41-9480-52641B58DE9A}" destId="{82CCFC7F-FE4E-C24A-8163-4BD2847EAFA0}" srcOrd="7" destOrd="0" presId="urn:microsoft.com/office/officeart/2005/8/layout/hierarchy2"/>
    <dgm:cxn modelId="{D645F791-8193-5847-9B57-DF7851C8298B}" type="presParOf" srcId="{82CCFC7F-FE4E-C24A-8163-4BD2847EAFA0}" destId="{A7627442-065E-1D4D-B2C8-C2EA5821C935}" srcOrd="0" destOrd="0" presId="urn:microsoft.com/office/officeart/2005/8/layout/hierarchy2"/>
    <dgm:cxn modelId="{79838464-EA44-7A4F-ABFE-55DCC2843F92}" type="presParOf" srcId="{82CCFC7F-FE4E-C24A-8163-4BD2847EAFA0}" destId="{2EC97B2C-5AF5-374C-8767-9E152A411AB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4C2DED2E-A21F-194E-84EE-F5E5C215C642}" type="presOf" srcId="{CF6DE0D8-736D-FB4F-9134-4CC964162CE2}" destId="{1C2BB158-8253-724C-B8E0-3E38320B6CE6}" srcOrd="0" destOrd="0" presId="urn:microsoft.com/office/officeart/2005/8/layout/process5"/>
    <dgm:cxn modelId="{CDA4BEE9-C32E-214A-AC78-AEC572EEA848}" type="presOf" srcId="{AF245942-CEA0-9643-99FF-937DA082CD2B}" destId="{EB5CB677-5679-7F4E-8F75-4883B004D028}" srcOrd="0" destOrd="0" presId="urn:microsoft.com/office/officeart/2005/8/layout/process5"/>
    <dgm:cxn modelId="{E0D6A288-A05B-0442-A5F1-5854E9245AD9}" type="presOf" srcId="{756B30C5-2676-AE48-A365-761E1862628A}" destId="{6D62F2D1-9592-C543-A9B7-5FC4C8D0F565}" srcOrd="0" destOrd="0" presId="urn:microsoft.com/office/officeart/2005/8/layout/process5"/>
    <dgm:cxn modelId="{ACED8291-2F5E-1A42-AA70-FB7C692D2407}" type="presOf" srcId="{97DF3794-8E9C-9146-8B1F-F0E0628A5673}" destId="{92547FB9-C99A-3A43-91EC-7B85CC936602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575249FF-1673-F64B-B270-9FBDC12FA591}" type="presOf" srcId="{97DF3794-8E9C-9146-8B1F-F0E0628A5673}" destId="{A0F7355F-55CF-E14A-BD3A-BE60D6A8E3BC}" srcOrd="1" destOrd="0" presId="urn:microsoft.com/office/officeart/2005/8/layout/process5"/>
    <dgm:cxn modelId="{838E7E80-2103-504C-925E-3893E6A0371A}" type="presOf" srcId="{95E938F3-A837-2E43-89F1-B8870D6DCDDB}" destId="{278A29B1-161C-4A47-B885-92A52AE726E5}" srcOrd="0" destOrd="0" presId="urn:microsoft.com/office/officeart/2005/8/layout/process5"/>
    <dgm:cxn modelId="{BCB671DA-F48B-B349-BD58-D366BE3588BA}" type="presOf" srcId="{AE54B44C-5D07-E144-A8A0-20E4F37512FA}" destId="{35322709-0902-554C-B183-71C5E63C995E}" srcOrd="1" destOrd="0" presId="urn:microsoft.com/office/officeart/2005/8/layout/process5"/>
    <dgm:cxn modelId="{37FCCC0D-393B-E143-BCE6-72B0BAAB20D8}" type="presOf" srcId="{E1EB4D05-DCD5-6C44-AB43-7AD6787D6DD0}" destId="{B06EEB65-C56A-304C-AB62-BB1FB84D4872}" srcOrd="0" destOrd="0" presId="urn:microsoft.com/office/officeart/2005/8/layout/process5"/>
    <dgm:cxn modelId="{F0A4A7E6-06C2-7540-987A-2B0A4C03780A}" type="presOf" srcId="{756B30C5-2676-AE48-A365-761E1862628A}" destId="{A0908B1C-7721-C44C-9171-79A071DE4D51}" srcOrd="1" destOrd="0" presId="urn:microsoft.com/office/officeart/2005/8/layout/process5"/>
    <dgm:cxn modelId="{884B44DB-38DF-3149-AA3D-43DBD462B348}" type="presOf" srcId="{95E938F3-A837-2E43-89F1-B8870D6DCDDB}" destId="{155887FE-0AC2-374A-8A39-C84C5DF921C7}" srcOrd="1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389ABBB2-D176-F74B-A2C1-E3EAE769F1C6}" type="presOf" srcId="{75D832A6-8B2C-8247-9013-47A41D0A0501}" destId="{6153C5B0-89D4-EE4D-B2C4-150B7F24AF66}" srcOrd="0" destOrd="0" presId="urn:microsoft.com/office/officeart/2005/8/layout/process5"/>
    <dgm:cxn modelId="{F4544DF4-9CF8-8C42-8685-B3CCF44B7317}" type="presOf" srcId="{69EB9E8C-BFBC-164B-BC4A-563CB2C76007}" destId="{02ECC16B-4195-9D45-BD8C-D0F9EC27AB64}" srcOrd="0" destOrd="0" presId="urn:microsoft.com/office/officeart/2005/8/layout/process5"/>
    <dgm:cxn modelId="{72423282-C152-6C49-84F4-1740D7AC85AA}" type="presOf" srcId="{F97A3A93-5A6E-994B-AF29-48FA0FFAAE27}" destId="{30F2F45B-AD3E-DC4A-BE5D-6D8C904DD87D}" srcOrd="0" destOrd="0" presId="urn:microsoft.com/office/officeart/2005/8/layout/process5"/>
    <dgm:cxn modelId="{1D606544-53D3-DC48-9741-F1D5CE15279A}" type="presOf" srcId="{AE54B44C-5D07-E144-A8A0-20E4F37512FA}" destId="{89497E48-2F38-3647-9552-0737C625B0A5}" srcOrd="0" destOrd="0" presId="urn:microsoft.com/office/officeart/2005/8/layout/process5"/>
    <dgm:cxn modelId="{58AB071C-F13D-1F47-B2B4-8ED301AD6F17}" type="presParOf" srcId="{EB5CB677-5679-7F4E-8F75-4883B004D028}" destId="{02ECC16B-4195-9D45-BD8C-D0F9EC27AB64}" srcOrd="0" destOrd="0" presId="urn:microsoft.com/office/officeart/2005/8/layout/process5"/>
    <dgm:cxn modelId="{3D4D432D-851C-F649-BB1C-5515E1E4E83A}" type="presParOf" srcId="{EB5CB677-5679-7F4E-8F75-4883B004D028}" destId="{278A29B1-161C-4A47-B885-92A52AE726E5}" srcOrd="1" destOrd="0" presId="urn:microsoft.com/office/officeart/2005/8/layout/process5"/>
    <dgm:cxn modelId="{755D0F3F-1943-1D46-93E4-8632F0B3ACEB}" type="presParOf" srcId="{278A29B1-161C-4A47-B885-92A52AE726E5}" destId="{155887FE-0AC2-374A-8A39-C84C5DF921C7}" srcOrd="0" destOrd="0" presId="urn:microsoft.com/office/officeart/2005/8/layout/process5"/>
    <dgm:cxn modelId="{1B5D1357-C9DB-EC40-A4ED-47F079E8CD12}" type="presParOf" srcId="{EB5CB677-5679-7F4E-8F75-4883B004D028}" destId="{30F2F45B-AD3E-DC4A-BE5D-6D8C904DD87D}" srcOrd="2" destOrd="0" presId="urn:microsoft.com/office/officeart/2005/8/layout/process5"/>
    <dgm:cxn modelId="{F452312A-572D-6649-AE86-6612FAEFB92C}" type="presParOf" srcId="{EB5CB677-5679-7F4E-8F75-4883B004D028}" destId="{89497E48-2F38-3647-9552-0737C625B0A5}" srcOrd="3" destOrd="0" presId="urn:microsoft.com/office/officeart/2005/8/layout/process5"/>
    <dgm:cxn modelId="{26B538E1-8C4F-B844-94B1-0744AD10AE0E}" type="presParOf" srcId="{89497E48-2F38-3647-9552-0737C625B0A5}" destId="{35322709-0902-554C-B183-71C5E63C995E}" srcOrd="0" destOrd="0" presId="urn:microsoft.com/office/officeart/2005/8/layout/process5"/>
    <dgm:cxn modelId="{421E3E0C-0859-7E49-8683-9FD56CC9A7EB}" type="presParOf" srcId="{EB5CB677-5679-7F4E-8F75-4883B004D028}" destId="{1C2BB158-8253-724C-B8E0-3E38320B6CE6}" srcOrd="4" destOrd="0" presId="urn:microsoft.com/office/officeart/2005/8/layout/process5"/>
    <dgm:cxn modelId="{3D2FB1DD-4B00-364F-8F84-5608A53D527E}" type="presParOf" srcId="{EB5CB677-5679-7F4E-8F75-4883B004D028}" destId="{6D62F2D1-9592-C543-A9B7-5FC4C8D0F565}" srcOrd="5" destOrd="0" presId="urn:microsoft.com/office/officeart/2005/8/layout/process5"/>
    <dgm:cxn modelId="{A0FFDF80-A442-3E4D-9035-6BA93515266D}" type="presParOf" srcId="{6D62F2D1-9592-C543-A9B7-5FC4C8D0F565}" destId="{A0908B1C-7721-C44C-9171-79A071DE4D51}" srcOrd="0" destOrd="0" presId="urn:microsoft.com/office/officeart/2005/8/layout/process5"/>
    <dgm:cxn modelId="{72406191-A9C8-D845-9950-A5892311600B}" type="presParOf" srcId="{EB5CB677-5679-7F4E-8F75-4883B004D028}" destId="{6153C5B0-89D4-EE4D-B2C4-150B7F24AF66}" srcOrd="6" destOrd="0" presId="urn:microsoft.com/office/officeart/2005/8/layout/process5"/>
    <dgm:cxn modelId="{303C107E-A2C0-724E-86A5-0947392920D6}" type="presParOf" srcId="{EB5CB677-5679-7F4E-8F75-4883B004D028}" destId="{92547FB9-C99A-3A43-91EC-7B85CC936602}" srcOrd="7" destOrd="0" presId="urn:microsoft.com/office/officeart/2005/8/layout/process5"/>
    <dgm:cxn modelId="{D21EADB4-AE9E-3B41-B20D-89B6BA72EFF8}" type="presParOf" srcId="{92547FB9-C99A-3A43-91EC-7B85CC936602}" destId="{A0F7355F-55CF-E14A-BD3A-BE60D6A8E3BC}" srcOrd="0" destOrd="0" presId="urn:microsoft.com/office/officeart/2005/8/layout/process5"/>
    <dgm:cxn modelId="{BE2F1ACE-0BC3-134D-A08F-C3315A0CC328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DF7777C8-5DCC-6440-8B30-7E79A3E78A92}" type="presOf" srcId="{AE54B44C-5D07-E144-A8A0-20E4F37512FA}" destId="{35322709-0902-554C-B183-71C5E63C995E}" srcOrd="1" destOrd="0" presId="urn:microsoft.com/office/officeart/2005/8/layout/process5"/>
    <dgm:cxn modelId="{19798B8F-250C-1648-8714-99888C1B7F71}" type="presOf" srcId="{AE54B44C-5D07-E144-A8A0-20E4F37512FA}" destId="{89497E48-2F38-3647-9552-0737C625B0A5}" srcOrd="0" destOrd="0" presId="urn:microsoft.com/office/officeart/2005/8/layout/process5"/>
    <dgm:cxn modelId="{B6597651-D765-BB46-8123-360EEA0C3366}" type="presOf" srcId="{E1EB4D05-DCD5-6C44-AB43-7AD6787D6DD0}" destId="{B06EEB65-C56A-304C-AB62-BB1FB84D4872}" srcOrd="0" destOrd="0" presId="urn:microsoft.com/office/officeart/2005/8/layout/process5"/>
    <dgm:cxn modelId="{3B7D2857-A64B-BE48-B849-EAEEF9BC8D8A}" type="presOf" srcId="{69EB9E8C-BFBC-164B-BC4A-563CB2C76007}" destId="{02ECC16B-4195-9D45-BD8C-D0F9EC27AB64}" srcOrd="0" destOrd="0" presId="urn:microsoft.com/office/officeart/2005/8/layout/process5"/>
    <dgm:cxn modelId="{F8052DF5-B6DC-924A-B540-DBC59755204A}" type="presOf" srcId="{756B30C5-2676-AE48-A365-761E1862628A}" destId="{A0908B1C-7721-C44C-9171-79A071DE4D51}" srcOrd="1" destOrd="0" presId="urn:microsoft.com/office/officeart/2005/8/layout/process5"/>
    <dgm:cxn modelId="{083980DC-529B-6A40-91D7-A294FE82D716}" type="presOf" srcId="{97DF3794-8E9C-9146-8B1F-F0E0628A5673}" destId="{92547FB9-C99A-3A43-91EC-7B85CC936602}" srcOrd="0" destOrd="0" presId="urn:microsoft.com/office/officeart/2005/8/layout/process5"/>
    <dgm:cxn modelId="{C42023EC-DBF2-A443-BCAE-85163E361D56}" type="presOf" srcId="{756B30C5-2676-AE48-A365-761E1862628A}" destId="{6D62F2D1-9592-C543-A9B7-5FC4C8D0F565}" srcOrd="0" destOrd="0" presId="urn:microsoft.com/office/officeart/2005/8/layout/process5"/>
    <dgm:cxn modelId="{9BF9A217-38C0-464C-ACB1-21C9D3D213F7}" type="presOf" srcId="{95E938F3-A837-2E43-89F1-B8870D6DCDDB}" destId="{278A29B1-161C-4A47-B885-92A52AE726E5}" srcOrd="0" destOrd="0" presId="urn:microsoft.com/office/officeart/2005/8/layout/process5"/>
    <dgm:cxn modelId="{6353531D-1002-144E-BB4A-1F3239CAEBAC}" type="presOf" srcId="{AF245942-CEA0-9643-99FF-937DA082CD2B}" destId="{EB5CB677-5679-7F4E-8F75-4883B004D028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829512E2-AAD0-AD44-8C23-11DD29970D51}" type="presOf" srcId="{95E938F3-A837-2E43-89F1-B8870D6DCDDB}" destId="{155887FE-0AC2-374A-8A39-C84C5DF921C7}" srcOrd="1" destOrd="0" presId="urn:microsoft.com/office/officeart/2005/8/layout/process5"/>
    <dgm:cxn modelId="{1CD94F92-8816-3C44-94F4-9D0215667B5C}" type="presOf" srcId="{97DF3794-8E9C-9146-8B1F-F0E0628A5673}" destId="{A0F7355F-55CF-E14A-BD3A-BE60D6A8E3BC}" srcOrd="1" destOrd="0" presId="urn:microsoft.com/office/officeart/2005/8/layout/process5"/>
    <dgm:cxn modelId="{10A0F60D-704C-4146-9281-D9BC4A2CDB62}" type="presOf" srcId="{CF6DE0D8-736D-FB4F-9134-4CC964162CE2}" destId="{1C2BB158-8253-724C-B8E0-3E38320B6CE6}" srcOrd="0" destOrd="0" presId="urn:microsoft.com/office/officeart/2005/8/layout/process5"/>
    <dgm:cxn modelId="{84147D77-4CAD-D647-8FC6-8F5B12E55804}" type="presOf" srcId="{75D832A6-8B2C-8247-9013-47A41D0A0501}" destId="{6153C5B0-89D4-EE4D-B2C4-150B7F24AF66}" srcOrd="0" destOrd="0" presId="urn:microsoft.com/office/officeart/2005/8/layout/process5"/>
    <dgm:cxn modelId="{4E57CA74-D489-C745-BEA3-CF4268EE269F}" type="presOf" srcId="{F97A3A93-5A6E-994B-AF29-48FA0FFAAE27}" destId="{30F2F45B-AD3E-DC4A-BE5D-6D8C904DD87D}" srcOrd="0" destOrd="0" presId="urn:microsoft.com/office/officeart/2005/8/layout/process5"/>
    <dgm:cxn modelId="{DC329FC4-804C-AF4F-931E-AB6632B6688D}" type="presParOf" srcId="{EB5CB677-5679-7F4E-8F75-4883B004D028}" destId="{02ECC16B-4195-9D45-BD8C-D0F9EC27AB64}" srcOrd="0" destOrd="0" presId="urn:microsoft.com/office/officeart/2005/8/layout/process5"/>
    <dgm:cxn modelId="{E357F162-7EBE-4A4A-B494-58EED77133C1}" type="presParOf" srcId="{EB5CB677-5679-7F4E-8F75-4883B004D028}" destId="{278A29B1-161C-4A47-B885-92A52AE726E5}" srcOrd="1" destOrd="0" presId="urn:microsoft.com/office/officeart/2005/8/layout/process5"/>
    <dgm:cxn modelId="{8473D8E7-94E5-7A49-9B18-783B58F79544}" type="presParOf" srcId="{278A29B1-161C-4A47-B885-92A52AE726E5}" destId="{155887FE-0AC2-374A-8A39-C84C5DF921C7}" srcOrd="0" destOrd="0" presId="urn:microsoft.com/office/officeart/2005/8/layout/process5"/>
    <dgm:cxn modelId="{8871FD26-1A67-6546-9507-5BC90328B17C}" type="presParOf" srcId="{EB5CB677-5679-7F4E-8F75-4883B004D028}" destId="{30F2F45B-AD3E-DC4A-BE5D-6D8C904DD87D}" srcOrd="2" destOrd="0" presId="urn:microsoft.com/office/officeart/2005/8/layout/process5"/>
    <dgm:cxn modelId="{80C6F324-A7FE-9941-AB8A-129EC360B24D}" type="presParOf" srcId="{EB5CB677-5679-7F4E-8F75-4883B004D028}" destId="{89497E48-2F38-3647-9552-0737C625B0A5}" srcOrd="3" destOrd="0" presId="urn:microsoft.com/office/officeart/2005/8/layout/process5"/>
    <dgm:cxn modelId="{3B31A767-ECFE-B24B-8022-77FBFB844398}" type="presParOf" srcId="{89497E48-2F38-3647-9552-0737C625B0A5}" destId="{35322709-0902-554C-B183-71C5E63C995E}" srcOrd="0" destOrd="0" presId="urn:microsoft.com/office/officeart/2005/8/layout/process5"/>
    <dgm:cxn modelId="{ECBFF95B-866F-8C4C-97F3-98004DA2EF67}" type="presParOf" srcId="{EB5CB677-5679-7F4E-8F75-4883B004D028}" destId="{1C2BB158-8253-724C-B8E0-3E38320B6CE6}" srcOrd="4" destOrd="0" presId="urn:microsoft.com/office/officeart/2005/8/layout/process5"/>
    <dgm:cxn modelId="{2C8FC37C-67F6-B845-A293-76CC840A9B98}" type="presParOf" srcId="{EB5CB677-5679-7F4E-8F75-4883B004D028}" destId="{6D62F2D1-9592-C543-A9B7-5FC4C8D0F565}" srcOrd="5" destOrd="0" presId="urn:microsoft.com/office/officeart/2005/8/layout/process5"/>
    <dgm:cxn modelId="{FE161BC8-34A6-0C4A-85BE-4B3255D3453A}" type="presParOf" srcId="{6D62F2D1-9592-C543-A9B7-5FC4C8D0F565}" destId="{A0908B1C-7721-C44C-9171-79A071DE4D51}" srcOrd="0" destOrd="0" presId="urn:microsoft.com/office/officeart/2005/8/layout/process5"/>
    <dgm:cxn modelId="{CFE250A1-5792-8D45-9653-6EA858AA0CE3}" type="presParOf" srcId="{EB5CB677-5679-7F4E-8F75-4883B004D028}" destId="{6153C5B0-89D4-EE4D-B2C4-150B7F24AF66}" srcOrd="6" destOrd="0" presId="urn:microsoft.com/office/officeart/2005/8/layout/process5"/>
    <dgm:cxn modelId="{A4E5E326-A2EC-A948-8459-97369D0D8249}" type="presParOf" srcId="{EB5CB677-5679-7F4E-8F75-4883B004D028}" destId="{92547FB9-C99A-3A43-91EC-7B85CC936602}" srcOrd="7" destOrd="0" presId="urn:microsoft.com/office/officeart/2005/8/layout/process5"/>
    <dgm:cxn modelId="{F2B6C498-C648-404B-8FCA-0804A820A81B}" type="presParOf" srcId="{92547FB9-C99A-3A43-91EC-7B85CC936602}" destId="{A0F7355F-55CF-E14A-BD3A-BE60D6A8E3BC}" srcOrd="0" destOrd="0" presId="urn:microsoft.com/office/officeart/2005/8/layout/process5"/>
    <dgm:cxn modelId="{04AFA2F8-170D-E041-91A6-A00F44999003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D43E7DBC-7FA0-7240-8F5B-8913D94027DC}" type="presOf" srcId="{E1EB4D05-DCD5-6C44-AB43-7AD6787D6DD0}" destId="{B06EEB65-C56A-304C-AB62-BB1FB84D4872}" srcOrd="0" destOrd="0" presId="urn:microsoft.com/office/officeart/2005/8/layout/process5"/>
    <dgm:cxn modelId="{A3553402-7BB7-E446-8E52-7E31606C54EF}" type="presOf" srcId="{AE54B44C-5D07-E144-A8A0-20E4F37512FA}" destId="{35322709-0902-554C-B183-71C5E63C995E}" srcOrd="1" destOrd="0" presId="urn:microsoft.com/office/officeart/2005/8/layout/process5"/>
    <dgm:cxn modelId="{0F6320F7-E61A-2E47-BD95-7C7FB2DDC101}" type="presOf" srcId="{AE54B44C-5D07-E144-A8A0-20E4F37512FA}" destId="{89497E48-2F38-3647-9552-0737C625B0A5}" srcOrd="0" destOrd="0" presId="urn:microsoft.com/office/officeart/2005/8/layout/process5"/>
    <dgm:cxn modelId="{B68CCE8E-9CA9-0A49-84F9-00076AA6D58E}" type="presOf" srcId="{756B30C5-2676-AE48-A365-761E1862628A}" destId="{A0908B1C-7721-C44C-9171-79A071DE4D51}" srcOrd="1" destOrd="0" presId="urn:microsoft.com/office/officeart/2005/8/layout/process5"/>
    <dgm:cxn modelId="{30271F42-D06C-9843-AC7D-A10634AFDC49}" type="presOf" srcId="{97DF3794-8E9C-9146-8B1F-F0E0628A5673}" destId="{92547FB9-C99A-3A43-91EC-7B85CC936602}" srcOrd="0" destOrd="0" presId="urn:microsoft.com/office/officeart/2005/8/layout/process5"/>
    <dgm:cxn modelId="{3D954A79-29BD-5D4D-A5E3-EC22A4525C7E}" type="presOf" srcId="{97DF3794-8E9C-9146-8B1F-F0E0628A5673}" destId="{A0F7355F-55CF-E14A-BD3A-BE60D6A8E3BC}" srcOrd="1" destOrd="0" presId="urn:microsoft.com/office/officeart/2005/8/layout/process5"/>
    <dgm:cxn modelId="{03EA823D-91F5-4245-815D-D3310053A4BE}" type="presOf" srcId="{AF245942-CEA0-9643-99FF-937DA082CD2B}" destId="{EB5CB677-5679-7F4E-8F75-4883B004D028}" srcOrd="0" destOrd="0" presId="urn:microsoft.com/office/officeart/2005/8/layout/process5"/>
    <dgm:cxn modelId="{22727633-BC81-A046-87F3-21A43FE51FD3}" type="presOf" srcId="{69EB9E8C-BFBC-164B-BC4A-563CB2C76007}" destId="{02ECC16B-4195-9D45-BD8C-D0F9EC27AB64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2ADBE167-C384-F842-835F-FBD6813CC131}" type="presOf" srcId="{95E938F3-A837-2E43-89F1-B8870D6DCDDB}" destId="{278A29B1-161C-4A47-B885-92A52AE726E5}" srcOrd="0" destOrd="0" presId="urn:microsoft.com/office/officeart/2005/8/layout/process5"/>
    <dgm:cxn modelId="{CFCDD004-893E-F143-A1C3-C890D5F73BD5}" type="presOf" srcId="{F97A3A93-5A6E-994B-AF29-48FA0FFAAE27}" destId="{30F2F45B-AD3E-DC4A-BE5D-6D8C904DD87D}" srcOrd="0" destOrd="0" presId="urn:microsoft.com/office/officeart/2005/8/layout/process5"/>
    <dgm:cxn modelId="{12740D7D-5CD5-FB4D-B065-F5AE78FA6E86}" type="presOf" srcId="{95E938F3-A837-2E43-89F1-B8870D6DCDDB}" destId="{155887FE-0AC2-374A-8A39-C84C5DF921C7}" srcOrd="1" destOrd="0" presId="urn:microsoft.com/office/officeart/2005/8/layout/process5"/>
    <dgm:cxn modelId="{61C97A21-A6D5-3D4E-B845-3E0E8BC60BD3}" type="presOf" srcId="{75D832A6-8B2C-8247-9013-47A41D0A0501}" destId="{6153C5B0-89D4-EE4D-B2C4-150B7F24AF66}" srcOrd="0" destOrd="0" presId="urn:microsoft.com/office/officeart/2005/8/layout/process5"/>
    <dgm:cxn modelId="{950C5C58-AFD7-5045-B91C-59D612EBAF28}" type="presOf" srcId="{CF6DE0D8-736D-FB4F-9134-4CC964162CE2}" destId="{1C2BB158-8253-724C-B8E0-3E38320B6CE6}" srcOrd="0" destOrd="0" presId="urn:microsoft.com/office/officeart/2005/8/layout/process5"/>
    <dgm:cxn modelId="{60A9FD04-3C6A-4642-BD5E-DC914CFB9656}" type="presOf" srcId="{756B30C5-2676-AE48-A365-761E1862628A}" destId="{6D62F2D1-9592-C543-A9B7-5FC4C8D0F565}" srcOrd="0" destOrd="0" presId="urn:microsoft.com/office/officeart/2005/8/layout/process5"/>
    <dgm:cxn modelId="{30E49AC1-BB3E-4548-8DF2-00A3B66CD84B}" type="presParOf" srcId="{EB5CB677-5679-7F4E-8F75-4883B004D028}" destId="{02ECC16B-4195-9D45-BD8C-D0F9EC27AB64}" srcOrd="0" destOrd="0" presId="urn:microsoft.com/office/officeart/2005/8/layout/process5"/>
    <dgm:cxn modelId="{687E0752-7529-FA40-86E6-7FDAFF0024EB}" type="presParOf" srcId="{EB5CB677-5679-7F4E-8F75-4883B004D028}" destId="{278A29B1-161C-4A47-B885-92A52AE726E5}" srcOrd="1" destOrd="0" presId="urn:microsoft.com/office/officeart/2005/8/layout/process5"/>
    <dgm:cxn modelId="{BB061CBF-E55E-BA42-9DD8-0A781E495B3C}" type="presParOf" srcId="{278A29B1-161C-4A47-B885-92A52AE726E5}" destId="{155887FE-0AC2-374A-8A39-C84C5DF921C7}" srcOrd="0" destOrd="0" presId="urn:microsoft.com/office/officeart/2005/8/layout/process5"/>
    <dgm:cxn modelId="{54FF3CF0-3FCF-724C-A4C1-DBEFFA46C058}" type="presParOf" srcId="{EB5CB677-5679-7F4E-8F75-4883B004D028}" destId="{30F2F45B-AD3E-DC4A-BE5D-6D8C904DD87D}" srcOrd="2" destOrd="0" presId="urn:microsoft.com/office/officeart/2005/8/layout/process5"/>
    <dgm:cxn modelId="{6C7DC6C7-FB30-8848-BAF8-8865FEC70DB7}" type="presParOf" srcId="{EB5CB677-5679-7F4E-8F75-4883B004D028}" destId="{89497E48-2F38-3647-9552-0737C625B0A5}" srcOrd="3" destOrd="0" presId="urn:microsoft.com/office/officeart/2005/8/layout/process5"/>
    <dgm:cxn modelId="{A1D39EDD-6FFD-CF46-ABBA-2345A615CCBD}" type="presParOf" srcId="{89497E48-2F38-3647-9552-0737C625B0A5}" destId="{35322709-0902-554C-B183-71C5E63C995E}" srcOrd="0" destOrd="0" presId="urn:microsoft.com/office/officeart/2005/8/layout/process5"/>
    <dgm:cxn modelId="{B4C7D1FA-6C9D-224B-A8BB-AA2493B0A2F7}" type="presParOf" srcId="{EB5CB677-5679-7F4E-8F75-4883B004D028}" destId="{1C2BB158-8253-724C-B8E0-3E38320B6CE6}" srcOrd="4" destOrd="0" presId="urn:microsoft.com/office/officeart/2005/8/layout/process5"/>
    <dgm:cxn modelId="{731C8CEA-928C-2E4B-B962-AD4CA37F46ED}" type="presParOf" srcId="{EB5CB677-5679-7F4E-8F75-4883B004D028}" destId="{6D62F2D1-9592-C543-A9B7-5FC4C8D0F565}" srcOrd="5" destOrd="0" presId="urn:microsoft.com/office/officeart/2005/8/layout/process5"/>
    <dgm:cxn modelId="{1B281631-C07E-084F-8B81-7F966D8EAD4F}" type="presParOf" srcId="{6D62F2D1-9592-C543-A9B7-5FC4C8D0F565}" destId="{A0908B1C-7721-C44C-9171-79A071DE4D51}" srcOrd="0" destOrd="0" presId="urn:microsoft.com/office/officeart/2005/8/layout/process5"/>
    <dgm:cxn modelId="{7748A844-056B-234F-976D-A473C397D43A}" type="presParOf" srcId="{EB5CB677-5679-7F4E-8F75-4883B004D028}" destId="{6153C5B0-89D4-EE4D-B2C4-150B7F24AF66}" srcOrd="6" destOrd="0" presId="urn:microsoft.com/office/officeart/2005/8/layout/process5"/>
    <dgm:cxn modelId="{4469B32A-564C-8E4F-A7D7-6D38DE844427}" type="presParOf" srcId="{EB5CB677-5679-7F4E-8F75-4883B004D028}" destId="{92547FB9-C99A-3A43-91EC-7B85CC936602}" srcOrd="7" destOrd="0" presId="urn:microsoft.com/office/officeart/2005/8/layout/process5"/>
    <dgm:cxn modelId="{449C063A-FD5A-304F-AC8A-504D517AD954}" type="presParOf" srcId="{92547FB9-C99A-3A43-91EC-7B85CC936602}" destId="{A0F7355F-55CF-E14A-BD3A-BE60D6A8E3BC}" srcOrd="0" destOrd="0" presId="urn:microsoft.com/office/officeart/2005/8/layout/process5"/>
    <dgm:cxn modelId="{08E57373-1404-634B-98C0-548D287756E9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CEE7C9C0-3D09-E64B-BD57-71E853F93D14}" type="presOf" srcId="{97DF3794-8E9C-9146-8B1F-F0E0628A5673}" destId="{A0F7355F-55CF-E14A-BD3A-BE60D6A8E3BC}" srcOrd="1" destOrd="0" presId="urn:microsoft.com/office/officeart/2005/8/layout/process5"/>
    <dgm:cxn modelId="{6816E69E-4601-2347-8ABB-F9C91AFBE8FE}" type="presOf" srcId="{97DF3794-8E9C-9146-8B1F-F0E0628A5673}" destId="{92547FB9-C99A-3A43-91EC-7B85CC936602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1E945C77-0676-6047-B771-3421A973FC98}" type="presOf" srcId="{AF245942-CEA0-9643-99FF-937DA082CD2B}" destId="{EB5CB677-5679-7F4E-8F75-4883B004D028}" srcOrd="0" destOrd="0" presId="urn:microsoft.com/office/officeart/2005/8/layout/process5"/>
    <dgm:cxn modelId="{355FE427-146E-7E42-A1AF-F0ED242040B1}" type="presOf" srcId="{95E938F3-A837-2E43-89F1-B8870D6DCDDB}" destId="{155887FE-0AC2-374A-8A39-C84C5DF921C7}" srcOrd="1" destOrd="0" presId="urn:microsoft.com/office/officeart/2005/8/layout/process5"/>
    <dgm:cxn modelId="{DAC9C28D-3DC1-E947-B784-FA8C786DB831}" type="presOf" srcId="{AE54B44C-5D07-E144-A8A0-20E4F37512FA}" destId="{89497E48-2F38-3647-9552-0737C625B0A5}" srcOrd="0" destOrd="0" presId="urn:microsoft.com/office/officeart/2005/8/layout/process5"/>
    <dgm:cxn modelId="{53838CF4-66FF-DB49-AF44-2B2175A25BD5}" type="presOf" srcId="{95E938F3-A837-2E43-89F1-B8870D6DCDDB}" destId="{278A29B1-161C-4A47-B885-92A52AE726E5}" srcOrd="0" destOrd="0" presId="urn:microsoft.com/office/officeart/2005/8/layout/process5"/>
    <dgm:cxn modelId="{41D165DF-72A7-7340-88F3-C50B711D5F46}" type="presOf" srcId="{E1EB4D05-DCD5-6C44-AB43-7AD6787D6DD0}" destId="{B06EEB65-C56A-304C-AB62-BB1FB84D4872}" srcOrd="0" destOrd="0" presId="urn:microsoft.com/office/officeart/2005/8/layout/process5"/>
    <dgm:cxn modelId="{1A88C16A-1F3E-AC43-B844-9C9D46793A0B}" type="presOf" srcId="{CF6DE0D8-736D-FB4F-9134-4CC964162CE2}" destId="{1C2BB158-8253-724C-B8E0-3E38320B6CE6}" srcOrd="0" destOrd="0" presId="urn:microsoft.com/office/officeart/2005/8/layout/process5"/>
    <dgm:cxn modelId="{46BED3CA-AE53-4F4B-8F40-A7A6238CE268}" type="presOf" srcId="{F97A3A93-5A6E-994B-AF29-48FA0FFAAE27}" destId="{30F2F45B-AD3E-DC4A-BE5D-6D8C904DD87D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EBE5CC24-ADD9-AD44-BEFD-FD6AC67D9CC9}" type="presOf" srcId="{69EB9E8C-BFBC-164B-BC4A-563CB2C76007}" destId="{02ECC16B-4195-9D45-BD8C-D0F9EC27AB64}" srcOrd="0" destOrd="0" presId="urn:microsoft.com/office/officeart/2005/8/layout/process5"/>
    <dgm:cxn modelId="{F73CF283-34C6-B541-851D-7B6B6D101B51}" type="presOf" srcId="{756B30C5-2676-AE48-A365-761E1862628A}" destId="{6D62F2D1-9592-C543-A9B7-5FC4C8D0F565}" srcOrd="0" destOrd="0" presId="urn:microsoft.com/office/officeart/2005/8/layout/process5"/>
    <dgm:cxn modelId="{C3FDDBEE-0B18-CC49-AC4B-FF1D2234691E}" type="presOf" srcId="{AE54B44C-5D07-E144-A8A0-20E4F37512FA}" destId="{35322709-0902-554C-B183-71C5E63C995E}" srcOrd="1" destOrd="0" presId="urn:microsoft.com/office/officeart/2005/8/layout/process5"/>
    <dgm:cxn modelId="{70E134B4-3300-4340-A0BD-9EFA140192E5}" type="presOf" srcId="{75D832A6-8B2C-8247-9013-47A41D0A0501}" destId="{6153C5B0-89D4-EE4D-B2C4-150B7F24AF66}" srcOrd="0" destOrd="0" presId="urn:microsoft.com/office/officeart/2005/8/layout/process5"/>
    <dgm:cxn modelId="{D70B262E-9D91-3A44-9E3F-6F3D8F72EBE1}" type="presOf" srcId="{756B30C5-2676-AE48-A365-761E1862628A}" destId="{A0908B1C-7721-C44C-9171-79A071DE4D51}" srcOrd="1" destOrd="0" presId="urn:microsoft.com/office/officeart/2005/8/layout/process5"/>
    <dgm:cxn modelId="{C4023EE6-47FB-6445-821E-6A63675506B0}" type="presParOf" srcId="{EB5CB677-5679-7F4E-8F75-4883B004D028}" destId="{02ECC16B-4195-9D45-BD8C-D0F9EC27AB64}" srcOrd="0" destOrd="0" presId="urn:microsoft.com/office/officeart/2005/8/layout/process5"/>
    <dgm:cxn modelId="{8B77DF00-0971-4447-B618-3AB34C687E15}" type="presParOf" srcId="{EB5CB677-5679-7F4E-8F75-4883B004D028}" destId="{278A29B1-161C-4A47-B885-92A52AE726E5}" srcOrd="1" destOrd="0" presId="urn:microsoft.com/office/officeart/2005/8/layout/process5"/>
    <dgm:cxn modelId="{CAB4D939-4EA8-A24B-870B-A184F8142208}" type="presParOf" srcId="{278A29B1-161C-4A47-B885-92A52AE726E5}" destId="{155887FE-0AC2-374A-8A39-C84C5DF921C7}" srcOrd="0" destOrd="0" presId="urn:microsoft.com/office/officeart/2005/8/layout/process5"/>
    <dgm:cxn modelId="{B3A93458-C68C-114D-984D-026323D1C1D1}" type="presParOf" srcId="{EB5CB677-5679-7F4E-8F75-4883B004D028}" destId="{30F2F45B-AD3E-DC4A-BE5D-6D8C904DD87D}" srcOrd="2" destOrd="0" presId="urn:microsoft.com/office/officeart/2005/8/layout/process5"/>
    <dgm:cxn modelId="{A0EBCB75-0AAF-EA43-91AE-BDAE65F925A8}" type="presParOf" srcId="{EB5CB677-5679-7F4E-8F75-4883B004D028}" destId="{89497E48-2F38-3647-9552-0737C625B0A5}" srcOrd="3" destOrd="0" presId="urn:microsoft.com/office/officeart/2005/8/layout/process5"/>
    <dgm:cxn modelId="{EC69D81C-1801-4542-BB8E-4B0224F3FBB6}" type="presParOf" srcId="{89497E48-2F38-3647-9552-0737C625B0A5}" destId="{35322709-0902-554C-B183-71C5E63C995E}" srcOrd="0" destOrd="0" presId="urn:microsoft.com/office/officeart/2005/8/layout/process5"/>
    <dgm:cxn modelId="{2335B75B-DEE5-BC43-A092-345AFAE059D3}" type="presParOf" srcId="{EB5CB677-5679-7F4E-8F75-4883B004D028}" destId="{1C2BB158-8253-724C-B8E0-3E38320B6CE6}" srcOrd="4" destOrd="0" presId="urn:microsoft.com/office/officeart/2005/8/layout/process5"/>
    <dgm:cxn modelId="{F2F48FB2-3CF1-4646-A22C-D5FFDD3609BA}" type="presParOf" srcId="{EB5CB677-5679-7F4E-8F75-4883B004D028}" destId="{6D62F2D1-9592-C543-A9B7-5FC4C8D0F565}" srcOrd="5" destOrd="0" presId="urn:microsoft.com/office/officeart/2005/8/layout/process5"/>
    <dgm:cxn modelId="{BB9CFFC5-10DC-184E-9BFA-F11A0CAD7867}" type="presParOf" srcId="{6D62F2D1-9592-C543-A9B7-5FC4C8D0F565}" destId="{A0908B1C-7721-C44C-9171-79A071DE4D51}" srcOrd="0" destOrd="0" presId="urn:microsoft.com/office/officeart/2005/8/layout/process5"/>
    <dgm:cxn modelId="{B3835B63-5550-A643-B2CE-CE1ADD89C2E2}" type="presParOf" srcId="{EB5CB677-5679-7F4E-8F75-4883B004D028}" destId="{6153C5B0-89D4-EE4D-B2C4-150B7F24AF66}" srcOrd="6" destOrd="0" presId="urn:microsoft.com/office/officeart/2005/8/layout/process5"/>
    <dgm:cxn modelId="{EC31C426-FECD-D34C-972C-CBB179ECC5FF}" type="presParOf" srcId="{EB5CB677-5679-7F4E-8F75-4883B004D028}" destId="{92547FB9-C99A-3A43-91EC-7B85CC936602}" srcOrd="7" destOrd="0" presId="urn:microsoft.com/office/officeart/2005/8/layout/process5"/>
    <dgm:cxn modelId="{2565A3F9-85A3-6440-B042-F6E97E117C65}" type="presParOf" srcId="{92547FB9-C99A-3A43-91EC-7B85CC936602}" destId="{A0F7355F-55CF-E14A-BD3A-BE60D6A8E3BC}" srcOrd="0" destOrd="0" presId="urn:microsoft.com/office/officeart/2005/8/layout/process5"/>
    <dgm:cxn modelId="{F93121DC-F432-F44F-AC57-16C00B72E027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F245942-CEA0-9643-99FF-937DA082CD2B}" type="doc">
      <dgm:prSet loTypeId="urn:microsoft.com/office/officeart/2005/8/layout/process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69EB9E8C-BFBC-164B-BC4A-563CB2C76007}">
      <dgm:prSet phldrT="[Text]" custT="1"/>
      <dgm:spPr>
        <a:solidFill>
          <a:srgbClr val="FF9559">
            <a:alpha val="8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CAB4BB5-7775-2742-ADE1-97CA53A45F07}" type="parTrans" cxnId="{7FA4B2A0-3D2B-6E4B-8B7C-DDA0327EA98C}">
      <dgm:prSet/>
      <dgm:spPr/>
      <dgm:t>
        <a:bodyPr/>
        <a:lstStyle/>
        <a:p>
          <a:endParaRPr lang="en-US"/>
        </a:p>
      </dgm:t>
    </dgm:pt>
    <dgm:pt modelId="{95E938F3-A837-2E43-89F1-B8870D6DCDDB}" type="sibTrans" cxnId="{7FA4B2A0-3D2B-6E4B-8B7C-DDA0327EA98C}">
      <dgm:prSet/>
      <dgm:spPr/>
      <dgm:t>
        <a:bodyPr/>
        <a:lstStyle/>
        <a:p>
          <a:endParaRPr lang="en-US"/>
        </a:p>
      </dgm:t>
    </dgm:pt>
    <dgm:pt modelId="{F97A3A93-5A6E-994B-AF29-48FA0FFAAE27}">
      <dgm:prSet phldrT="[Text]" custT="1"/>
      <dgm:spPr>
        <a:solidFill>
          <a:srgbClr val="FF9151">
            <a:alpha val="80000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64935DA-4BFF-424D-82F2-769E1EF1DC83}" type="parTrans" cxnId="{17E67900-012E-2640-A769-0BBBD930A15A}">
      <dgm:prSet/>
      <dgm:spPr/>
      <dgm:t>
        <a:bodyPr/>
        <a:lstStyle/>
        <a:p>
          <a:endParaRPr lang="en-US"/>
        </a:p>
      </dgm:t>
    </dgm:pt>
    <dgm:pt modelId="{AE54B44C-5D07-E144-A8A0-20E4F37512FA}" type="sibTrans" cxnId="{17E67900-012E-2640-A769-0BBBD930A15A}">
      <dgm:prSet/>
      <dgm:spPr/>
      <dgm:t>
        <a:bodyPr/>
        <a:lstStyle/>
        <a:p>
          <a:endParaRPr lang="en-US"/>
        </a:p>
      </dgm:t>
    </dgm:pt>
    <dgm:pt modelId="{CF6DE0D8-736D-FB4F-9134-4CC964162CE2}">
      <dgm:prSet phldrT="[Text]" custT="1"/>
      <dgm:spPr>
        <a:solidFill>
          <a:srgbClr val="FFA466">
            <a:alpha val="69804"/>
          </a:srgb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B30773D-7924-8D48-ABE5-6C157D85EF68}" type="parTrans" cxnId="{F4744346-C67D-F54A-8F1E-E4605B07E041}">
      <dgm:prSet/>
      <dgm:spPr/>
      <dgm:t>
        <a:bodyPr/>
        <a:lstStyle/>
        <a:p>
          <a:endParaRPr lang="en-US"/>
        </a:p>
      </dgm:t>
    </dgm:pt>
    <dgm:pt modelId="{756B30C5-2676-AE48-A365-761E1862628A}" type="sibTrans" cxnId="{F4744346-C67D-F54A-8F1E-E4605B07E041}">
      <dgm:prSet/>
      <dgm:spPr/>
      <dgm:t>
        <a:bodyPr/>
        <a:lstStyle/>
        <a:p>
          <a:endParaRPr lang="en-US"/>
        </a:p>
      </dgm:t>
    </dgm:pt>
    <dgm:pt modelId="{75D832A6-8B2C-8247-9013-47A41D0A0501}">
      <dgm:prSet phldrT="[Text]" custT="1"/>
      <dgm:spPr>
        <a:solidFill>
          <a:schemeClr val="accent3">
            <a:lumMod val="40000"/>
            <a:lumOff val="60000"/>
            <a:alpha val="6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AE69236-6E68-9745-ACC0-AE1BBA56867E}" type="parTrans" cxnId="{512901AD-492E-9F43-A101-EDDA3ADFC764}">
      <dgm:prSet/>
      <dgm:spPr/>
      <dgm:t>
        <a:bodyPr/>
        <a:lstStyle/>
        <a:p>
          <a:endParaRPr lang="en-US"/>
        </a:p>
      </dgm:t>
    </dgm:pt>
    <dgm:pt modelId="{97DF3794-8E9C-9146-8B1F-F0E0628A5673}" type="sibTrans" cxnId="{512901AD-492E-9F43-A101-EDDA3ADFC764}">
      <dgm:prSet/>
      <dgm:spPr/>
      <dgm:t>
        <a:bodyPr/>
        <a:lstStyle/>
        <a:p>
          <a:endParaRPr lang="en-US"/>
        </a:p>
      </dgm:t>
    </dgm:pt>
    <dgm:pt modelId="{E1EB4D05-DCD5-6C44-AB43-7AD6787D6DD0}">
      <dgm:prSet phldrT="[Text]" custT="1"/>
      <dgm:spPr>
        <a:solidFill>
          <a:schemeClr val="accent3">
            <a:lumMod val="20000"/>
            <a:lumOff val="80000"/>
            <a:alpha val="50000"/>
          </a:schemeClr>
        </a:solidFill>
      </dgm:spPr>
      <dgm:t>
        <a:bodyPr/>
        <a:lstStyle/>
        <a:p>
          <a:r>
            <a:rPr lang="zh-CN" altLang="en-US" sz="14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995509-FFAD-CB4B-B906-7BE0FA04C8FB}" type="parTrans" cxnId="{9639D407-B920-3C43-A202-87CA5757CC64}">
      <dgm:prSet/>
      <dgm:spPr/>
      <dgm:t>
        <a:bodyPr/>
        <a:lstStyle/>
        <a:p>
          <a:endParaRPr lang="en-US"/>
        </a:p>
      </dgm:t>
    </dgm:pt>
    <dgm:pt modelId="{12C9E7C8-D0C7-244C-BA39-50BB3ECB2732}" type="sibTrans" cxnId="{9639D407-B920-3C43-A202-87CA5757CC64}">
      <dgm:prSet/>
      <dgm:spPr/>
      <dgm:t>
        <a:bodyPr/>
        <a:lstStyle/>
        <a:p>
          <a:endParaRPr lang="en-US"/>
        </a:p>
      </dgm:t>
    </dgm:pt>
    <dgm:pt modelId="{EB5CB677-5679-7F4E-8F75-4883B004D028}" type="pres">
      <dgm:prSet presAssocID="{AF245942-CEA0-9643-99FF-937DA082CD2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ECC16B-4195-9D45-BD8C-D0F9EC27AB64}" type="pres">
      <dgm:prSet presAssocID="{69EB9E8C-BFBC-164B-BC4A-563CB2C7600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8A29B1-161C-4A47-B885-92A52AE726E5}" type="pres">
      <dgm:prSet presAssocID="{95E938F3-A837-2E43-89F1-B8870D6DCDDB}" presName="sibTrans" presStyleLbl="sibTrans2D1" presStyleIdx="0" presStyleCnt="4"/>
      <dgm:spPr/>
      <dgm:t>
        <a:bodyPr/>
        <a:lstStyle/>
        <a:p>
          <a:endParaRPr lang="en-US"/>
        </a:p>
      </dgm:t>
    </dgm:pt>
    <dgm:pt modelId="{155887FE-0AC2-374A-8A39-C84C5DF921C7}" type="pres">
      <dgm:prSet presAssocID="{95E938F3-A837-2E43-89F1-B8870D6DCDDB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0F2F45B-AD3E-DC4A-BE5D-6D8C904DD87D}" type="pres">
      <dgm:prSet presAssocID="{F97A3A93-5A6E-994B-AF29-48FA0FFAAE2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497E48-2F38-3647-9552-0737C625B0A5}" type="pres">
      <dgm:prSet presAssocID="{AE54B44C-5D07-E144-A8A0-20E4F37512FA}" presName="sibTrans" presStyleLbl="sibTrans2D1" presStyleIdx="1" presStyleCnt="4"/>
      <dgm:spPr/>
      <dgm:t>
        <a:bodyPr/>
        <a:lstStyle/>
        <a:p>
          <a:endParaRPr lang="en-US"/>
        </a:p>
      </dgm:t>
    </dgm:pt>
    <dgm:pt modelId="{35322709-0902-554C-B183-71C5E63C995E}" type="pres">
      <dgm:prSet presAssocID="{AE54B44C-5D07-E144-A8A0-20E4F37512FA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C2BB158-8253-724C-B8E0-3E38320B6CE6}" type="pres">
      <dgm:prSet presAssocID="{CF6DE0D8-736D-FB4F-9134-4CC964162CE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F2D1-9592-C543-A9B7-5FC4C8D0F565}" type="pres">
      <dgm:prSet presAssocID="{756B30C5-2676-AE48-A365-761E1862628A}" presName="sibTrans" presStyleLbl="sibTrans2D1" presStyleIdx="2" presStyleCnt="4"/>
      <dgm:spPr/>
      <dgm:t>
        <a:bodyPr/>
        <a:lstStyle/>
        <a:p>
          <a:endParaRPr lang="en-US"/>
        </a:p>
      </dgm:t>
    </dgm:pt>
    <dgm:pt modelId="{A0908B1C-7721-C44C-9171-79A071DE4D51}" type="pres">
      <dgm:prSet presAssocID="{756B30C5-2676-AE48-A365-761E1862628A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153C5B0-89D4-EE4D-B2C4-150B7F24AF66}" type="pres">
      <dgm:prSet presAssocID="{75D832A6-8B2C-8247-9013-47A41D0A050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547FB9-C99A-3A43-91EC-7B85CC936602}" type="pres">
      <dgm:prSet presAssocID="{97DF3794-8E9C-9146-8B1F-F0E0628A56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A0F7355F-55CF-E14A-BD3A-BE60D6A8E3BC}" type="pres">
      <dgm:prSet presAssocID="{97DF3794-8E9C-9146-8B1F-F0E0628A567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06EEB65-C56A-304C-AB62-BB1FB84D4872}" type="pres">
      <dgm:prSet presAssocID="{E1EB4D05-DCD5-6C44-AB43-7AD6787D6D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C60E2ED-B4DF-5C46-A971-76DA2E86CA75}" type="presOf" srcId="{CF6DE0D8-736D-FB4F-9134-4CC964162CE2}" destId="{1C2BB158-8253-724C-B8E0-3E38320B6CE6}" srcOrd="0" destOrd="0" presId="urn:microsoft.com/office/officeart/2005/8/layout/process5"/>
    <dgm:cxn modelId="{7FA4B2A0-3D2B-6E4B-8B7C-DDA0327EA98C}" srcId="{AF245942-CEA0-9643-99FF-937DA082CD2B}" destId="{69EB9E8C-BFBC-164B-BC4A-563CB2C76007}" srcOrd="0" destOrd="0" parTransId="{7CAB4BB5-7775-2742-ADE1-97CA53A45F07}" sibTransId="{95E938F3-A837-2E43-89F1-B8870D6DCDDB}"/>
    <dgm:cxn modelId="{7C9A2369-803D-B94B-BAEC-8081C727F430}" type="presOf" srcId="{97DF3794-8E9C-9146-8B1F-F0E0628A5673}" destId="{A0F7355F-55CF-E14A-BD3A-BE60D6A8E3BC}" srcOrd="1" destOrd="0" presId="urn:microsoft.com/office/officeart/2005/8/layout/process5"/>
    <dgm:cxn modelId="{F68659C3-59AA-0744-BFB2-58BCBA741CC1}" type="presOf" srcId="{E1EB4D05-DCD5-6C44-AB43-7AD6787D6DD0}" destId="{B06EEB65-C56A-304C-AB62-BB1FB84D4872}" srcOrd="0" destOrd="0" presId="urn:microsoft.com/office/officeart/2005/8/layout/process5"/>
    <dgm:cxn modelId="{A5822B24-A7F8-8E4D-A2AA-EB55233D8135}" type="presOf" srcId="{97DF3794-8E9C-9146-8B1F-F0E0628A5673}" destId="{92547FB9-C99A-3A43-91EC-7B85CC936602}" srcOrd="0" destOrd="0" presId="urn:microsoft.com/office/officeart/2005/8/layout/process5"/>
    <dgm:cxn modelId="{0350709B-B34B-584A-A428-9CBBF581A7DA}" type="presOf" srcId="{95E938F3-A837-2E43-89F1-B8870D6DCDDB}" destId="{155887FE-0AC2-374A-8A39-C84C5DF921C7}" srcOrd="1" destOrd="0" presId="urn:microsoft.com/office/officeart/2005/8/layout/process5"/>
    <dgm:cxn modelId="{B0A949A4-C32A-0D45-9D65-CBF45BC24B14}" type="presOf" srcId="{F97A3A93-5A6E-994B-AF29-48FA0FFAAE27}" destId="{30F2F45B-AD3E-DC4A-BE5D-6D8C904DD87D}" srcOrd="0" destOrd="0" presId="urn:microsoft.com/office/officeart/2005/8/layout/process5"/>
    <dgm:cxn modelId="{17E67900-012E-2640-A769-0BBBD930A15A}" srcId="{AF245942-CEA0-9643-99FF-937DA082CD2B}" destId="{F97A3A93-5A6E-994B-AF29-48FA0FFAAE27}" srcOrd="1" destOrd="0" parTransId="{464935DA-4BFF-424D-82F2-769E1EF1DC83}" sibTransId="{AE54B44C-5D07-E144-A8A0-20E4F37512FA}"/>
    <dgm:cxn modelId="{98934C1B-F7AA-9744-8DDA-A29D98441441}" type="presOf" srcId="{95E938F3-A837-2E43-89F1-B8870D6DCDDB}" destId="{278A29B1-161C-4A47-B885-92A52AE726E5}" srcOrd="0" destOrd="0" presId="urn:microsoft.com/office/officeart/2005/8/layout/process5"/>
    <dgm:cxn modelId="{1407FAB6-7446-8443-A623-032AA0898270}" type="presOf" srcId="{AE54B44C-5D07-E144-A8A0-20E4F37512FA}" destId="{35322709-0902-554C-B183-71C5E63C995E}" srcOrd="1" destOrd="0" presId="urn:microsoft.com/office/officeart/2005/8/layout/process5"/>
    <dgm:cxn modelId="{0450EDAC-D414-F544-9211-3D9265A82BDE}" type="presOf" srcId="{756B30C5-2676-AE48-A365-761E1862628A}" destId="{A0908B1C-7721-C44C-9171-79A071DE4D51}" srcOrd="1" destOrd="0" presId="urn:microsoft.com/office/officeart/2005/8/layout/process5"/>
    <dgm:cxn modelId="{9639D407-B920-3C43-A202-87CA5757CC64}" srcId="{AF245942-CEA0-9643-99FF-937DA082CD2B}" destId="{E1EB4D05-DCD5-6C44-AB43-7AD6787D6DD0}" srcOrd="4" destOrd="0" parTransId="{BE995509-FFAD-CB4B-B906-7BE0FA04C8FB}" sibTransId="{12C9E7C8-D0C7-244C-BA39-50BB3ECB2732}"/>
    <dgm:cxn modelId="{FEB83A99-F3D9-3D44-AA00-1432DE94DFE5}" type="presOf" srcId="{69EB9E8C-BFBC-164B-BC4A-563CB2C76007}" destId="{02ECC16B-4195-9D45-BD8C-D0F9EC27AB64}" srcOrd="0" destOrd="0" presId="urn:microsoft.com/office/officeart/2005/8/layout/process5"/>
    <dgm:cxn modelId="{512901AD-492E-9F43-A101-EDDA3ADFC764}" srcId="{AF245942-CEA0-9643-99FF-937DA082CD2B}" destId="{75D832A6-8B2C-8247-9013-47A41D0A0501}" srcOrd="3" destOrd="0" parTransId="{AAE69236-6E68-9745-ACC0-AE1BBA56867E}" sibTransId="{97DF3794-8E9C-9146-8B1F-F0E0628A5673}"/>
    <dgm:cxn modelId="{914A1045-84F1-D740-9ED5-F1788C2FDB31}" type="presOf" srcId="{AE54B44C-5D07-E144-A8A0-20E4F37512FA}" destId="{89497E48-2F38-3647-9552-0737C625B0A5}" srcOrd="0" destOrd="0" presId="urn:microsoft.com/office/officeart/2005/8/layout/process5"/>
    <dgm:cxn modelId="{6A2EFB29-DA78-3842-9E3B-AB88E17D0690}" type="presOf" srcId="{756B30C5-2676-AE48-A365-761E1862628A}" destId="{6D62F2D1-9592-C543-A9B7-5FC4C8D0F565}" srcOrd="0" destOrd="0" presId="urn:microsoft.com/office/officeart/2005/8/layout/process5"/>
    <dgm:cxn modelId="{F4744346-C67D-F54A-8F1E-E4605B07E041}" srcId="{AF245942-CEA0-9643-99FF-937DA082CD2B}" destId="{CF6DE0D8-736D-FB4F-9134-4CC964162CE2}" srcOrd="2" destOrd="0" parTransId="{FB30773D-7924-8D48-ABE5-6C157D85EF68}" sibTransId="{756B30C5-2676-AE48-A365-761E1862628A}"/>
    <dgm:cxn modelId="{CA2F3821-044F-3949-97F5-726F2C261A32}" type="presOf" srcId="{AF245942-CEA0-9643-99FF-937DA082CD2B}" destId="{EB5CB677-5679-7F4E-8F75-4883B004D028}" srcOrd="0" destOrd="0" presId="urn:microsoft.com/office/officeart/2005/8/layout/process5"/>
    <dgm:cxn modelId="{127F5EA6-924D-584C-9238-25275726C16E}" type="presOf" srcId="{75D832A6-8B2C-8247-9013-47A41D0A0501}" destId="{6153C5B0-89D4-EE4D-B2C4-150B7F24AF66}" srcOrd="0" destOrd="0" presId="urn:microsoft.com/office/officeart/2005/8/layout/process5"/>
    <dgm:cxn modelId="{C5147064-A3CD-654D-AD52-88EC346F04BF}" type="presParOf" srcId="{EB5CB677-5679-7F4E-8F75-4883B004D028}" destId="{02ECC16B-4195-9D45-BD8C-D0F9EC27AB64}" srcOrd="0" destOrd="0" presId="urn:microsoft.com/office/officeart/2005/8/layout/process5"/>
    <dgm:cxn modelId="{47EB04F1-8673-4948-A669-FFAED14A6F12}" type="presParOf" srcId="{EB5CB677-5679-7F4E-8F75-4883B004D028}" destId="{278A29B1-161C-4A47-B885-92A52AE726E5}" srcOrd="1" destOrd="0" presId="urn:microsoft.com/office/officeart/2005/8/layout/process5"/>
    <dgm:cxn modelId="{045A4EDF-FB55-3E4C-B4BC-AAFC60499F46}" type="presParOf" srcId="{278A29B1-161C-4A47-B885-92A52AE726E5}" destId="{155887FE-0AC2-374A-8A39-C84C5DF921C7}" srcOrd="0" destOrd="0" presId="urn:microsoft.com/office/officeart/2005/8/layout/process5"/>
    <dgm:cxn modelId="{6AD50A62-A271-E84F-8FFA-017571A9460D}" type="presParOf" srcId="{EB5CB677-5679-7F4E-8F75-4883B004D028}" destId="{30F2F45B-AD3E-DC4A-BE5D-6D8C904DD87D}" srcOrd="2" destOrd="0" presId="urn:microsoft.com/office/officeart/2005/8/layout/process5"/>
    <dgm:cxn modelId="{9CFF106E-31A7-CC49-8E9F-1D2D51CB7DE3}" type="presParOf" srcId="{EB5CB677-5679-7F4E-8F75-4883B004D028}" destId="{89497E48-2F38-3647-9552-0737C625B0A5}" srcOrd="3" destOrd="0" presId="urn:microsoft.com/office/officeart/2005/8/layout/process5"/>
    <dgm:cxn modelId="{7D8AB7AA-E4B8-A84F-A4FB-13FDF36E539B}" type="presParOf" srcId="{89497E48-2F38-3647-9552-0737C625B0A5}" destId="{35322709-0902-554C-B183-71C5E63C995E}" srcOrd="0" destOrd="0" presId="urn:microsoft.com/office/officeart/2005/8/layout/process5"/>
    <dgm:cxn modelId="{1455C4FF-AB6C-174C-B658-AA5554DB87D6}" type="presParOf" srcId="{EB5CB677-5679-7F4E-8F75-4883B004D028}" destId="{1C2BB158-8253-724C-B8E0-3E38320B6CE6}" srcOrd="4" destOrd="0" presId="urn:microsoft.com/office/officeart/2005/8/layout/process5"/>
    <dgm:cxn modelId="{8A6CB5A9-99D4-FF48-BC22-452FD161BA18}" type="presParOf" srcId="{EB5CB677-5679-7F4E-8F75-4883B004D028}" destId="{6D62F2D1-9592-C543-A9B7-5FC4C8D0F565}" srcOrd="5" destOrd="0" presId="urn:microsoft.com/office/officeart/2005/8/layout/process5"/>
    <dgm:cxn modelId="{33A4C88C-7071-5741-9442-D6B508A70953}" type="presParOf" srcId="{6D62F2D1-9592-C543-A9B7-5FC4C8D0F565}" destId="{A0908B1C-7721-C44C-9171-79A071DE4D51}" srcOrd="0" destOrd="0" presId="urn:microsoft.com/office/officeart/2005/8/layout/process5"/>
    <dgm:cxn modelId="{A5BA283D-E5A9-E942-8BB8-2C82EAE37F6C}" type="presParOf" srcId="{EB5CB677-5679-7F4E-8F75-4883B004D028}" destId="{6153C5B0-89D4-EE4D-B2C4-150B7F24AF66}" srcOrd="6" destOrd="0" presId="urn:microsoft.com/office/officeart/2005/8/layout/process5"/>
    <dgm:cxn modelId="{DC096082-685B-C746-9D40-2CC36253AD8E}" type="presParOf" srcId="{EB5CB677-5679-7F4E-8F75-4883B004D028}" destId="{92547FB9-C99A-3A43-91EC-7B85CC936602}" srcOrd="7" destOrd="0" presId="urn:microsoft.com/office/officeart/2005/8/layout/process5"/>
    <dgm:cxn modelId="{B04BC678-EBBD-EB48-88B2-D3A750BA3F0A}" type="presParOf" srcId="{92547FB9-C99A-3A43-91EC-7B85CC936602}" destId="{A0F7355F-55CF-E14A-BD3A-BE60D6A8E3BC}" srcOrd="0" destOrd="0" presId="urn:microsoft.com/office/officeart/2005/8/layout/process5"/>
    <dgm:cxn modelId="{74E77D02-515D-6B43-BE2B-8CDEC788D946}" type="presParOf" srcId="{EB5CB677-5679-7F4E-8F75-4883B004D028}" destId="{B06EEB65-C56A-304C-AB62-BB1FB84D4872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830" y="1383712"/>
          <a:ext cx="1030671" cy="515335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5924" y="1398806"/>
        <a:ext cx="1000483" cy="485147"/>
      </dsp:txXfrm>
    </dsp:sp>
    <dsp:sp modelId="{6F3A1857-E9A6-A04C-8D02-8DBC0EBD53BA}">
      <dsp:nvSpPr>
        <dsp:cNvPr id="0" name=""/>
        <dsp:cNvSpPr/>
      </dsp:nvSpPr>
      <dsp:spPr>
        <a:xfrm rot="19457599">
          <a:off x="983780" y="1479093"/>
          <a:ext cx="507710" cy="28256"/>
        </a:xfrm>
        <a:custGeom>
          <a:avLst/>
          <a:gdLst/>
          <a:ahLst/>
          <a:cxnLst/>
          <a:rect l="0" t="0" r="0" b="0"/>
          <a:pathLst>
            <a:path>
              <a:moveTo>
                <a:pt x="0" y="14128"/>
              </a:moveTo>
              <a:lnTo>
                <a:pt x="507710" y="14128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224943" y="1480528"/>
        <a:ext cx="25385" cy="25385"/>
      </dsp:txXfrm>
    </dsp:sp>
    <dsp:sp modelId="{82B2C9F5-E783-9245-A2B2-8606AC4281B1}">
      <dsp:nvSpPr>
        <dsp:cNvPr id="0" name=""/>
        <dsp:cNvSpPr/>
      </dsp:nvSpPr>
      <dsp:spPr>
        <a:xfrm>
          <a:off x="1443770" y="1087394"/>
          <a:ext cx="1030671" cy="515335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458864" y="1102488"/>
        <a:ext cx="1000483" cy="485147"/>
      </dsp:txXfrm>
    </dsp:sp>
    <dsp:sp modelId="{9DF43B99-CB85-0A42-A163-EABF8D3372F3}">
      <dsp:nvSpPr>
        <dsp:cNvPr id="0" name=""/>
        <dsp:cNvSpPr/>
      </dsp:nvSpPr>
      <dsp:spPr>
        <a:xfrm rot="2142401">
          <a:off x="983780" y="1775411"/>
          <a:ext cx="507710" cy="28256"/>
        </a:xfrm>
        <a:custGeom>
          <a:avLst/>
          <a:gdLst/>
          <a:ahLst/>
          <a:cxnLst/>
          <a:rect l="0" t="0" r="0" b="0"/>
          <a:pathLst>
            <a:path>
              <a:moveTo>
                <a:pt x="0" y="14128"/>
              </a:moveTo>
              <a:lnTo>
                <a:pt x="507710" y="14128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224943" y="1776846"/>
        <a:ext cx="25385" cy="25385"/>
      </dsp:txXfrm>
    </dsp:sp>
    <dsp:sp modelId="{38353198-225E-0343-82A1-DFED991F051A}">
      <dsp:nvSpPr>
        <dsp:cNvPr id="0" name=""/>
        <dsp:cNvSpPr/>
      </dsp:nvSpPr>
      <dsp:spPr>
        <a:xfrm>
          <a:off x="1443770" y="1680030"/>
          <a:ext cx="1030671" cy="515335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458864" y="1695124"/>
        <a:ext cx="1000483" cy="48514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8EFBB-BC72-AB4D-83B2-C9C61AF67D83}">
      <dsp:nvSpPr>
        <dsp:cNvPr id="0" name=""/>
        <dsp:cNvSpPr/>
      </dsp:nvSpPr>
      <dsp:spPr>
        <a:xfrm>
          <a:off x="1363731" y="226841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uCore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377322" y="2282004"/>
        <a:ext cx="900903" cy="436860"/>
      </dsp:txXfrm>
    </dsp:sp>
    <dsp:sp modelId="{6F3A1857-E9A6-A04C-8D02-8DBC0EBD53BA}">
      <dsp:nvSpPr>
        <dsp:cNvPr id="0" name=""/>
        <dsp:cNvSpPr/>
      </dsp:nvSpPr>
      <dsp:spPr>
        <a:xfrm rot="17230830">
          <a:off x="1849039" y="1891257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1868659"/>
        <a:ext cx="62839" cy="62839"/>
      </dsp:txXfrm>
    </dsp:sp>
    <dsp:sp modelId="{82B2C9F5-E783-9245-A2B2-8606AC4281B1}">
      <dsp:nvSpPr>
        <dsp:cNvPr id="0" name=""/>
        <dsp:cNvSpPr/>
      </dsp:nvSpPr>
      <dsp:spPr>
        <a:xfrm>
          <a:off x="2663051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1081293"/>
        <a:ext cx="900903" cy="436860"/>
      </dsp:txXfrm>
    </dsp:sp>
    <dsp:sp modelId="{2843B39A-FDF5-AF42-9294-001E3F45D945}">
      <dsp:nvSpPr>
        <dsp:cNvPr id="0" name=""/>
        <dsp:cNvSpPr/>
      </dsp:nvSpPr>
      <dsp:spPr>
        <a:xfrm rot="17350740">
          <a:off x="3211744" y="757253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737824"/>
        <a:ext cx="56500" cy="56500"/>
      </dsp:txXfrm>
    </dsp:sp>
    <dsp:sp modelId="{3F48D217-AF74-9144-B218-E8887DADD358}">
      <dsp:nvSpPr>
        <dsp:cNvPr id="0" name=""/>
        <dsp:cNvSpPr/>
      </dsp:nvSpPr>
      <dsp:spPr>
        <a:xfrm>
          <a:off x="3962370" y="40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3995"/>
        <a:ext cx="900903" cy="436860"/>
      </dsp:txXfrm>
    </dsp:sp>
    <dsp:sp modelId="{E18ED242-3A3D-0345-8F4B-ADAC6A3367CF}">
      <dsp:nvSpPr>
        <dsp:cNvPr id="0" name=""/>
        <dsp:cNvSpPr/>
      </dsp:nvSpPr>
      <dsp:spPr>
        <a:xfrm rot="18289469">
          <a:off x="3451716" y="1024077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016647"/>
        <a:ext cx="32503" cy="32503"/>
      </dsp:txXfrm>
    </dsp:sp>
    <dsp:sp modelId="{39B549B5-594B-4645-AFF8-68D687F89113}">
      <dsp:nvSpPr>
        <dsp:cNvPr id="0" name=""/>
        <dsp:cNvSpPr/>
      </dsp:nvSpPr>
      <dsp:spPr>
        <a:xfrm>
          <a:off x="3962370" y="534053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寄存器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547644"/>
        <a:ext cx="900903" cy="436860"/>
      </dsp:txXfrm>
    </dsp:sp>
    <dsp:sp modelId="{87D3FF89-E261-3C40-8DC8-52F27362BA72}">
      <dsp:nvSpPr>
        <dsp:cNvPr id="0" name=""/>
        <dsp:cNvSpPr/>
      </dsp:nvSpPr>
      <dsp:spPr>
        <a:xfrm>
          <a:off x="3591136" y="1290902"/>
          <a:ext cx="37123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37123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7472" y="1290443"/>
        <a:ext cx="18561" cy="18561"/>
      </dsp:txXfrm>
    </dsp:sp>
    <dsp:sp modelId="{C24A8BB1-6B8C-4C43-95FC-F40D54AB540B}">
      <dsp:nvSpPr>
        <dsp:cNvPr id="0" name=""/>
        <dsp:cNvSpPr/>
      </dsp:nvSpPr>
      <dsp:spPr>
        <a:xfrm>
          <a:off x="3962370" y="1067702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CP0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081293"/>
        <a:ext cx="900903" cy="436860"/>
      </dsp:txXfrm>
    </dsp:sp>
    <dsp:sp modelId="{28EA1FB3-B446-6D4D-86B4-CE0AB9C0E7EB}">
      <dsp:nvSpPr>
        <dsp:cNvPr id="0" name=""/>
        <dsp:cNvSpPr/>
      </dsp:nvSpPr>
      <dsp:spPr>
        <a:xfrm rot="3310531">
          <a:off x="3451716" y="1557726"/>
          <a:ext cx="6500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650074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0501" y="1550296"/>
        <a:ext cx="32503" cy="32503"/>
      </dsp:txXfrm>
    </dsp:sp>
    <dsp:sp modelId="{84ED68B4-3B6F-3044-905F-E82703EC1BA4}">
      <dsp:nvSpPr>
        <dsp:cNvPr id="0" name=""/>
        <dsp:cNvSpPr/>
      </dsp:nvSpPr>
      <dsp:spPr>
        <a:xfrm>
          <a:off x="3962370" y="160135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Control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1614942"/>
        <a:ext cx="900903" cy="436860"/>
      </dsp:txXfrm>
    </dsp:sp>
    <dsp:sp modelId="{CAD82D0E-EAC0-EC4E-AB47-7ACEF0E32FAC}">
      <dsp:nvSpPr>
        <dsp:cNvPr id="0" name=""/>
        <dsp:cNvSpPr/>
      </dsp:nvSpPr>
      <dsp:spPr>
        <a:xfrm rot="4249260">
          <a:off x="3211744" y="1824551"/>
          <a:ext cx="113001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3001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48503" y="1805122"/>
        <a:ext cx="56500" cy="56500"/>
      </dsp:txXfrm>
    </dsp:sp>
    <dsp:sp modelId="{E9D59326-7D41-534B-B2B4-FCAF6DA0390F}">
      <dsp:nvSpPr>
        <dsp:cNvPr id="0" name=""/>
        <dsp:cNvSpPr/>
      </dsp:nvSpPr>
      <dsp:spPr>
        <a:xfrm>
          <a:off x="3962370" y="2135001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MMU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148592"/>
        <a:ext cx="900903" cy="436860"/>
      </dsp:txXfrm>
    </dsp:sp>
    <dsp:sp modelId="{9DF43B99-CB85-0A42-A163-EABF8D3372F3}">
      <dsp:nvSpPr>
        <dsp:cNvPr id="0" name=""/>
        <dsp:cNvSpPr/>
      </dsp:nvSpPr>
      <dsp:spPr>
        <a:xfrm rot="4369170">
          <a:off x="1849039" y="3091968"/>
          <a:ext cx="125678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256789" y="8822"/>
              </a:lnTo>
            </a:path>
          </a:pathLst>
        </a:custGeom>
        <a:noFill/>
        <a:ln w="254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446014" y="3069370"/>
        <a:ext cx="62839" cy="62839"/>
      </dsp:txXfrm>
    </dsp:sp>
    <dsp:sp modelId="{38353198-225E-0343-82A1-DFED991F051A}">
      <dsp:nvSpPr>
        <dsp:cNvPr id="0" name=""/>
        <dsp:cNvSpPr/>
      </dsp:nvSpPr>
      <dsp:spPr>
        <a:xfrm>
          <a:off x="2663051" y="3469124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76642" y="3482715"/>
        <a:ext cx="900903" cy="436860"/>
      </dsp:txXfrm>
    </dsp:sp>
    <dsp:sp modelId="{02C7EBED-337B-BD44-A2F0-90B8098FE799}">
      <dsp:nvSpPr>
        <dsp:cNvPr id="0" name=""/>
        <dsp:cNvSpPr/>
      </dsp:nvSpPr>
      <dsp:spPr>
        <a:xfrm rot="17692822">
          <a:off x="3335569" y="3292086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3278849"/>
        <a:ext cx="44118" cy="44118"/>
      </dsp:txXfrm>
    </dsp:sp>
    <dsp:sp modelId="{76732C21-E685-F148-B507-E768C8B596C5}">
      <dsp:nvSpPr>
        <dsp:cNvPr id="0" name=""/>
        <dsp:cNvSpPr/>
      </dsp:nvSpPr>
      <dsp:spPr>
        <a:xfrm>
          <a:off x="3962370" y="2668650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ROM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2682241"/>
        <a:ext cx="900903" cy="436860"/>
      </dsp:txXfrm>
    </dsp:sp>
    <dsp:sp modelId="{A86E78E1-3B85-514B-95BA-7649C20BE6B8}">
      <dsp:nvSpPr>
        <dsp:cNvPr id="0" name=""/>
        <dsp:cNvSpPr/>
      </dsp:nvSpPr>
      <dsp:spPr>
        <a:xfrm rot="19457599">
          <a:off x="3548165" y="3558911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556303"/>
        <a:ext cx="22858" cy="22858"/>
      </dsp:txXfrm>
    </dsp:sp>
    <dsp:sp modelId="{1ADBEA4B-5AA9-3E4F-9CAB-74FFD85721C8}">
      <dsp:nvSpPr>
        <dsp:cNvPr id="0" name=""/>
        <dsp:cNvSpPr/>
      </dsp:nvSpPr>
      <dsp:spPr>
        <a:xfrm>
          <a:off x="3962370" y="3202299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RAM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215890"/>
        <a:ext cx="900903" cy="436860"/>
      </dsp:txXfrm>
    </dsp:sp>
    <dsp:sp modelId="{69987B6D-C0F7-EF41-B4E4-682ACC4820B8}">
      <dsp:nvSpPr>
        <dsp:cNvPr id="0" name=""/>
        <dsp:cNvSpPr/>
      </dsp:nvSpPr>
      <dsp:spPr>
        <a:xfrm rot="2142401">
          <a:off x="3548165" y="3825735"/>
          <a:ext cx="457176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57176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65324" y="3823128"/>
        <a:ext cx="22858" cy="22858"/>
      </dsp:txXfrm>
    </dsp:sp>
    <dsp:sp modelId="{CA0686BC-CA5A-B04F-8E6A-E0C546EC8A68}">
      <dsp:nvSpPr>
        <dsp:cNvPr id="0" name=""/>
        <dsp:cNvSpPr/>
      </dsp:nvSpPr>
      <dsp:spPr>
        <a:xfrm>
          <a:off x="3962370" y="3735948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Flash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3749539"/>
        <a:ext cx="900903" cy="436860"/>
      </dsp:txXfrm>
    </dsp:sp>
    <dsp:sp modelId="{5D526973-774A-CF40-80AE-F9A2881990DB}">
      <dsp:nvSpPr>
        <dsp:cNvPr id="0" name=""/>
        <dsp:cNvSpPr/>
      </dsp:nvSpPr>
      <dsp:spPr>
        <a:xfrm rot="3907178">
          <a:off x="3335569" y="4092560"/>
          <a:ext cx="88236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882367" y="8822"/>
              </a:lnTo>
            </a:path>
          </a:pathLst>
        </a:custGeom>
        <a:noFill/>
        <a:ln w="254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54694" y="4079323"/>
        <a:ext cx="44118" cy="44118"/>
      </dsp:txXfrm>
    </dsp:sp>
    <dsp:sp modelId="{A7627442-065E-1D4D-B2C8-C2EA5821C935}">
      <dsp:nvSpPr>
        <dsp:cNvPr id="0" name=""/>
        <dsp:cNvSpPr/>
      </dsp:nvSpPr>
      <dsp:spPr>
        <a:xfrm>
          <a:off x="3962370" y="4269597"/>
          <a:ext cx="928085" cy="464042"/>
        </a:xfrm>
        <a:prstGeom prst="roundRect">
          <a:avLst>
            <a:gd name="adj" fmla="val 10000"/>
          </a:avLst>
        </a:prstGeom>
        <a:solidFill>
          <a:schemeClr val="accent6">
            <a:tint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串口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975961" y="4283188"/>
        <a:ext cx="900903" cy="4368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C16B-4195-9D45-BD8C-D0F9EC27AB64}">
      <dsp:nvSpPr>
        <dsp:cNvPr id="0" name=""/>
        <dsp:cNvSpPr/>
      </dsp:nvSpPr>
      <dsp:spPr>
        <a:xfrm>
          <a:off x="400366" y="3296"/>
          <a:ext cx="981768" cy="589060"/>
        </a:xfrm>
        <a:prstGeom prst="roundRect">
          <a:avLst>
            <a:gd name="adj" fmla="val 10000"/>
          </a:avLst>
        </a:prstGeom>
        <a:solidFill>
          <a:srgbClr val="FF9559">
            <a:alpha val="8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指令流水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0549"/>
        <a:ext cx="947262" cy="554554"/>
      </dsp:txXfrm>
    </dsp:sp>
    <dsp:sp modelId="{278A29B1-161C-4A47-B885-92A52AE726E5}">
      <dsp:nvSpPr>
        <dsp:cNvPr id="0" name=""/>
        <dsp:cNvSpPr/>
      </dsp:nvSpPr>
      <dsp:spPr>
        <a:xfrm rot="5400000">
          <a:off x="787183" y="661080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678752"/>
        <a:ext cx="146086" cy="145694"/>
      </dsp:txXfrm>
    </dsp:sp>
    <dsp:sp modelId="{30F2F45B-AD3E-DC4A-BE5D-6D8C904DD87D}">
      <dsp:nvSpPr>
        <dsp:cNvPr id="0" name=""/>
        <dsp:cNvSpPr/>
      </dsp:nvSpPr>
      <dsp:spPr>
        <a:xfrm>
          <a:off x="400366" y="985064"/>
          <a:ext cx="981768" cy="589060"/>
        </a:xfrm>
        <a:prstGeom prst="roundRect">
          <a:avLst>
            <a:gd name="adj" fmla="val 10000"/>
          </a:avLst>
        </a:prstGeom>
        <a:solidFill>
          <a:srgbClr val="FF9151">
            <a:alpha val="8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异常处理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002317"/>
        <a:ext cx="947262" cy="554554"/>
      </dsp:txXfrm>
    </dsp:sp>
    <dsp:sp modelId="{89497E48-2F38-3647-9552-0737C625B0A5}">
      <dsp:nvSpPr>
        <dsp:cNvPr id="0" name=""/>
        <dsp:cNvSpPr/>
      </dsp:nvSpPr>
      <dsp:spPr>
        <a:xfrm rot="5400000">
          <a:off x="787183" y="1642849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78930"/>
            <a:satOff val="-8400"/>
            <a:lumOff val="136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1660521"/>
        <a:ext cx="146086" cy="145694"/>
      </dsp:txXfrm>
    </dsp:sp>
    <dsp:sp modelId="{1C2BB158-8253-724C-B8E0-3E38320B6CE6}">
      <dsp:nvSpPr>
        <dsp:cNvPr id="0" name=""/>
        <dsp:cNvSpPr/>
      </dsp:nvSpPr>
      <dsp:spPr>
        <a:xfrm>
          <a:off x="400366" y="1966832"/>
          <a:ext cx="981768" cy="589060"/>
        </a:xfrm>
        <a:prstGeom prst="roundRect">
          <a:avLst>
            <a:gd name="adj" fmla="val 10000"/>
          </a:avLst>
        </a:prstGeom>
        <a:solidFill>
          <a:srgbClr val="FFA466">
            <a:alpha val="69804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内存管理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1984085"/>
        <a:ext cx="947262" cy="554554"/>
      </dsp:txXfrm>
    </dsp:sp>
    <dsp:sp modelId="{6D62F2D1-9592-C543-A9B7-5FC4C8D0F565}">
      <dsp:nvSpPr>
        <dsp:cNvPr id="0" name=""/>
        <dsp:cNvSpPr/>
      </dsp:nvSpPr>
      <dsp:spPr>
        <a:xfrm rot="5400000">
          <a:off x="787183" y="2624617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57859"/>
            <a:satOff val="-16801"/>
            <a:lumOff val="272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2642289"/>
        <a:ext cx="146086" cy="145694"/>
      </dsp:txXfrm>
    </dsp:sp>
    <dsp:sp modelId="{6153C5B0-89D4-EE4D-B2C4-150B7F24AF66}">
      <dsp:nvSpPr>
        <dsp:cNvPr id="0" name=""/>
        <dsp:cNvSpPr/>
      </dsp:nvSpPr>
      <dsp:spPr>
        <a:xfrm>
          <a:off x="400366" y="2948600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  <a:alpha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外设连接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2965853"/>
        <a:ext cx="947262" cy="554554"/>
      </dsp:txXfrm>
    </dsp:sp>
    <dsp:sp modelId="{92547FB9-C99A-3A43-91EC-7B85CC936602}">
      <dsp:nvSpPr>
        <dsp:cNvPr id="0" name=""/>
        <dsp:cNvSpPr/>
      </dsp:nvSpPr>
      <dsp:spPr>
        <a:xfrm rot="5400000">
          <a:off x="787183" y="3606385"/>
          <a:ext cx="208134" cy="243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36789"/>
            <a:satOff val="-25201"/>
            <a:lumOff val="408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207" y="3624057"/>
        <a:ext cx="146086" cy="145694"/>
      </dsp:txXfrm>
    </dsp:sp>
    <dsp:sp modelId="{B06EEB65-C56A-304C-AB62-BB1FB84D4872}">
      <dsp:nvSpPr>
        <dsp:cNvPr id="0" name=""/>
        <dsp:cNvSpPr/>
      </dsp:nvSpPr>
      <dsp:spPr>
        <a:xfrm>
          <a:off x="400366" y="3930368"/>
          <a:ext cx="981768" cy="589060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>
              <a:solidFill>
                <a:schemeClr val="bg2"/>
              </a:solidFill>
              <a:latin typeface="Microsoft YaHei" charset="-122"/>
              <a:ea typeface="Microsoft YaHei" charset="-122"/>
              <a:cs typeface="Microsoft YaHei" charset="-122"/>
            </a:rPr>
            <a:t>调试</a:t>
          </a:r>
          <a:endParaRPr lang="en-US" sz="1400" kern="1200">
            <a:solidFill>
              <a:schemeClr val="bg2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17619" y="3947621"/>
        <a:ext cx="947262" cy="5545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大家好，我们是</a:t>
            </a:r>
            <a:r>
              <a:rPr lang="en-US" altLang="zh-CN"/>
              <a:t>NonExist</a:t>
            </a:r>
            <a:r>
              <a:rPr lang="zh-CN" altLang="en-US"/>
              <a:t>组，我们的目标是：奋战一学期，造一台</a:t>
            </a:r>
            <a:r>
              <a:rPr lang="en-US" altLang="zh-CN"/>
              <a:t>20</a:t>
            </a:r>
            <a:r>
              <a:rPr lang="zh-CN" altLang="en-US"/>
              <a:t>世纪的</a:t>
            </a:r>
            <a:r>
              <a:rPr lang="en-US" altLang="zh-CN"/>
              <a:t>32</a:t>
            </a:r>
            <a:r>
              <a:rPr lang="zh-CN" altLang="en-US"/>
              <a:t>位计算机。很高兴我们最后造完了这台计算机，可以参与答辩。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8003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接下来就是成果展示，自顶分析的过程自然对应着自底向上的实现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第一部分是指令流水，这个部分不用多说，大家也都造了计算机对这一块非常了解。我们在这一阶段设计了数据通路，实现了</a:t>
            </a:r>
            <a:r>
              <a:rPr lang="en-US" altLang="zh-CN"/>
              <a:t>MIPS</a:t>
            </a:r>
            <a:r>
              <a:rPr lang="zh-CN" altLang="en-US"/>
              <a:t>标准</a:t>
            </a:r>
            <a:r>
              <a:rPr lang="en-US" altLang="zh-CN"/>
              <a:t>5</a:t>
            </a:r>
            <a:r>
              <a:rPr lang="zh-CN" altLang="en-US"/>
              <a:t>级流水线和</a:t>
            </a:r>
            <a:r>
              <a:rPr lang="en-US" altLang="zh-CN"/>
              <a:t>ucore</a:t>
            </a:r>
            <a:r>
              <a:rPr lang="zh-CN" altLang="en-US"/>
              <a:t>所需的绝大部分指令，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2517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在快速搭建流水线实现</a:t>
            </a:r>
            <a:r>
              <a:rPr lang="en-US" altLang="zh-CN"/>
              <a:t>ucore</a:t>
            </a:r>
            <a:r>
              <a:rPr lang="zh-CN" altLang="en-US"/>
              <a:t>所需大部分指令后，我们开始写</a:t>
            </a:r>
            <a:r>
              <a:rPr lang="en-US" altLang="zh-CN"/>
              <a:t>CP0</a:t>
            </a:r>
            <a:r>
              <a:rPr lang="zh-CN" altLang="en-US"/>
              <a:t>和异常处理，异常处理非常关键，也非常重要，操作系统有两个状态，分别为用户态和内核态，我举一个简单的例子，比如你正在打字，这时候你敲击键盘的每一瞬间，事实上都出发了中断异常，</a:t>
            </a:r>
            <a:r>
              <a:rPr lang="en-US" altLang="zh-CN"/>
              <a:t>cpu</a:t>
            </a:r>
            <a:r>
              <a:rPr lang="zh-CN" altLang="en-US"/>
              <a:t>接收到这些异常，同时进行处理，当然异常比这多得多，比如系统调用，大家汇编课写的</a:t>
            </a:r>
            <a:r>
              <a:rPr lang="en-US" altLang="zh-CN"/>
              <a:t>syscall</a:t>
            </a:r>
            <a:r>
              <a:rPr lang="zh-CN" altLang="en-US"/>
              <a:t>，指令无效，</a:t>
            </a:r>
            <a:r>
              <a:rPr lang="en-US" altLang="zh-CN"/>
              <a:t>tlb</a:t>
            </a:r>
            <a:r>
              <a:rPr lang="zh-CN" altLang="en-US"/>
              <a:t>缺失等等，右边显示了我们实现的异常数量，这里的核心是精确异常处理，什么是精确异常呢，就是发生异常</a:t>
            </a:r>
            <a:r>
              <a:rPr lang="en-US" altLang="zh-CN"/>
              <a:t>...</a:t>
            </a:r>
            <a:r>
              <a:rPr lang="zh-CN" altLang="en-US"/>
              <a:t>为了实现精确异常，我们需要维护</a:t>
            </a:r>
            <a:r>
              <a:rPr lang="en-US" altLang="zh-CN"/>
              <a:t>CP0</a:t>
            </a:r>
            <a:r>
              <a:rPr lang="zh-CN" altLang="en-US"/>
              <a:t>协处理器状态寄存器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1092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接下来是内存管理，内存管理需要实现</a:t>
            </a:r>
            <a:r>
              <a:rPr lang="en-US" altLang="zh-CN"/>
              <a:t>MMU</a:t>
            </a:r>
            <a:r>
              <a:rPr lang="zh-CN" altLang="en-US"/>
              <a:t>和</a:t>
            </a:r>
            <a:r>
              <a:rPr lang="en-US" altLang="zh-CN"/>
              <a:t>TLB</a:t>
            </a:r>
            <a:r>
              <a:rPr lang="zh-CN" altLang="en-US"/>
              <a:t>，为了便于开发和编程，操作系统里的一切地址都是虚拟地址，</a:t>
            </a:r>
            <a:r>
              <a:rPr lang="en-US" altLang="zh-CN"/>
              <a:t>MMU</a:t>
            </a:r>
            <a:r>
              <a:rPr lang="zh-CN" altLang="en-US"/>
              <a:t>的作用是进行虚拟地址到实际地址的转换，</a:t>
            </a:r>
            <a:r>
              <a:rPr lang="en-US" altLang="zh-CN"/>
              <a:t>TLB</a:t>
            </a:r>
            <a:r>
              <a:rPr lang="zh-CN" altLang="en-US"/>
              <a:t>加速了这种转换，</a:t>
            </a:r>
            <a:r>
              <a:rPr lang="en-US" altLang="zh-CN"/>
              <a:t>TLB</a:t>
            </a:r>
            <a:r>
              <a:rPr lang="zh-CN" altLang="en-US"/>
              <a:t>上次大家刚刚做了存储器单元作业，相信大家已经很好的掌握了相关知识。总体而言，为了编程方便，操作系统中的地址被划分成了四段，需要将不同段通过</a:t>
            </a:r>
            <a:r>
              <a:rPr lang="en-US" altLang="zh-CN"/>
              <a:t>MMU</a:t>
            </a:r>
            <a:r>
              <a:rPr lang="zh-CN" altLang="en-US"/>
              <a:t>进行映射，找出其真实的设备和物理地址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99877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把</a:t>
            </a:r>
            <a:r>
              <a:rPr lang="en-US" altLang="zh-CN"/>
              <a:t>CPU</a:t>
            </a:r>
            <a:r>
              <a:rPr lang="zh-CN" altLang="en-US"/>
              <a:t>搭建完之后，接下来就是把</a:t>
            </a:r>
            <a:r>
              <a:rPr lang="en-US" altLang="zh-CN"/>
              <a:t>CPU</a:t>
            </a:r>
            <a:r>
              <a:rPr lang="zh-CN" altLang="en-US"/>
              <a:t>和板子上的外设连接起来了，其中</a:t>
            </a:r>
            <a:r>
              <a:rPr lang="en-US" altLang="zh-CN"/>
              <a:t>ROM</a:t>
            </a:r>
            <a:r>
              <a:rPr lang="zh-CN" altLang="en-US"/>
              <a:t>部分大家比较陌生，我们的</a:t>
            </a:r>
            <a:r>
              <a:rPr lang="en-US" altLang="zh-CN"/>
              <a:t>ROM</a:t>
            </a:r>
            <a:r>
              <a:rPr lang="zh-CN" altLang="en-US"/>
              <a:t>是写在</a:t>
            </a:r>
            <a:r>
              <a:rPr lang="en-US" altLang="zh-CN"/>
              <a:t>FPGA</a:t>
            </a:r>
            <a:r>
              <a:rPr lang="zh-CN" altLang="en-US"/>
              <a:t>之内的，用</a:t>
            </a:r>
            <a:r>
              <a:rPr lang="en-US" altLang="zh-CN"/>
              <a:t>case</a:t>
            </a:r>
            <a:r>
              <a:rPr lang="zh-CN" altLang="en-US"/>
              <a:t>实现，给一个地址，返回一个数据；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4666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在一切都准备就绪之后，就进入了最愉快的调试阶段，我们第一个面对的小</a:t>
            </a:r>
            <a:r>
              <a:rPr lang="en-US" altLang="zh-CN"/>
              <a:t>BOSS</a:t>
            </a:r>
            <a:r>
              <a:rPr lang="zh-CN" altLang="en-US"/>
              <a:t>是单元测例，功能测例由汇编语言实现，共</a:t>
            </a:r>
            <a:r>
              <a:rPr lang="en-US" altLang="zh-CN"/>
              <a:t>91</a:t>
            </a:r>
            <a:r>
              <a:rPr lang="zh-CN" altLang="en-US"/>
              <a:t>条测例，单元测例里面是一堆随机的指令，测试</a:t>
            </a:r>
            <a:r>
              <a:rPr lang="en-US" altLang="zh-CN"/>
              <a:t>CPU</a:t>
            </a:r>
            <a:r>
              <a:rPr lang="zh-CN" altLang="en-US"/>
              <a:t>指令是否实现正确，通过个数会在数码管中显示出来，我们可测测例数为</a:t>
            </a:r>
            <a:r>
              <a:rPr lang="en-US" altLang="zh-CN"/>
              <a:t>75</a:t>
            </a:r>
            <a:r>
              <a:rPr lang="zh-CN" altLang="en-US"/>
              <a:t>，最终全部通过，不过，我们功能测例有一个</a:t>
            </a:r>
            <a:r>
              <a:rPr lang="en-US" altLang="zh-CN"/>
              <a:t>BUG</a:t>
            </a:r>
            <a:r>
              <a:rPr lang="zh-CN" altLang="en-US"/>
              <a:t>，但开始测试项目过多时，功能测例会把自己给覆盖掉，所以需要一部分一部分测试。在这一阶段中，我们在</a:t>
            </a:r>
            <a:r>
              <a:rPr lang="en-US" altLang="zh-CN"/>
              <a:t>sb</a:t>
            </a:r>
            <a:r>
              <a:rPr lang="zh-CN" altLang="en-US"/>
              <a:t>指令上卡了一段时间，是因为我们没有考虑写建立时间和写保持时间，最终我们通过加入气泡的方式解决了这两条指令。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6455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414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第二个</a:t>
            </a:r>
            <a:r>
              <a:rPr lang="en-US" altLang="zh-CN"/>
              <a:t>BOSS</a:t>
            </a:r>
            <a:r>
              <a:rPr lang="zh-CN" altLang="en-US"/>
              <a:t>是监控程序，这是我系某学长在暑期专业实践完成的，其代码存在严重</a:t>
            </a:r>
            <a:r>
              <a:rPr lang="en-US" altLang="zh-CN"/>
              <a:t>bug</a:t>
            </a:r>
            <a:r>
              <a:rPr lang="zh-CN" altLang="en-US"/>
              <a:t>，但是尽管</a:t>
            </a:r>
            <a:r>
              <a:rPr lang="en-US" altLang="zh-CN"/>
              <a:t>bug</a:t>
            </a:r>
            <a:r>
              <a:rPr lang="zh-CN" altLang="en-US"/>
              <a:t>很严重，监控程序在帮助我们调试</a:t>
            </a:r>
            <a:r>
              <a:rPr lang="en-US" altLang="zh-CN"/>
              <a:t>rom\flash\</a:t>
            </a:r>
            <a:r>
              <a:rPr lang="zh-CN" altLang="en-US"/>
              <a:t>串口和</a:t>
            </a:r>
            <a:r>
              <a:rPr lang="en-US" altLang="zh-CN"/>
              <a:t>bootloader</a:t>
            </a:r>
            <a:r>
              <a:rPr lang="zh-CN" altLang="en-US"/>
              <a:t>阶段仍起到了巨大的作用。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11407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最后一部分就是</a:t>
            </a:r>
            <a:r>
              <a:rPr lang="en-US" altLang="zh-CN"/>
              <a:t>ucore</a:t>
            </a:r>
            <a:r>
              <a:rPr lang="zh-CN" altLang="en-US"/>
              <a:t>了，事实上，经过前面全面而崩溃的调试，我们在前面两个阶段的已经解决了绝大部分</a:t>
            </a:r>
            <a:r>
              <a:rPr lang="en-US" altLang="zh-CN"/>
              <a:t>bug</a:t>
            </a:r>
            <a:r>
              <a:rPr lang="zh-CN" altLang="en-US"/>
              <a:t>，这一阶段并没有花掉特别长的时间，主要是解决了之前异常处理的小问题和</a:t>
            </a:r>
            <a:r>
              <a:rPr lang="en-US" altLang="zh-CN"/>
              <a:t>TLB</a:t>
            </a:r>
            <a:r>
              <a:rPr lang="zh-CN" altLang="en-US"/>
              <a:t>的一些问题，最终顺利在第十四周周四跑上了</a:t>
            </a:r>
            <a:r>
              <a:rPr lang="en-US" altLang="zh-CN"/>
              <a:t>ucore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2936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275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我的展示主要分为三方面：</a:t>
            </a:r>
            <a:r>
              <a:rPr lang="en-US" altLang="zh-CN"/>
              <a:t>xxx</a:t>
            </a:r>
            <a:r>
              <a:rPr lang="zh-CN" altLang="en-US"/>
              <a:t>，这份主体框架来自于一周前的软工展示，添加了一些最新的进展，如果有同学看过一遍不要介意再看一遍，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7604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接下来我们说一下在跑上</a:t>
            </a:r>
            <a:r>
              <a:rPr lang="en-US" altLang="zh-CN"/>
              <a:t>ucore</a:t>
            </a:r>
            <a:r>
              <a:rPr lang="zh-CN" altLang="en-US"/>
              <a:t>之后实现的扩展功能，第一个扩展是按照软工需求增加了</a:t>
            </a:r>
            <a:r>
              <a:rPr lang="en-US" altLang="zh-CN"/>
              <a:t>TLB</a:t>
            </a:r>
            <a:r>
              <a:rPr lang="zh-CN" altLang="en-US"/>
              <a:t>指令的单元测试，对</a:t>
            </a:r>
            <a:r>
              <a:rPr lang="en-US" altLang="zh-CN"/>
              <a:t>TLB</a:t>
            </a:r>
            <a:r>
              <a:rPr lang="zh-CN" altLang="en-US"/>
              <a:t>的单元测试完全仿照测例的框架，通过这些测试我们可以验证我们的</a:t>
            </a:r>
            <a:r>
              <a:rPr lang="en-US" altLang="zh-CN"/>
              <a:t>TLB</a:t>
            </a:r>
            <a:r>
              <a:rPr lang="zh-CN" altLang="en-US"/>
              <a:t>读写是否正常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12760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第二个扩展是</a:t>
            </a:r>
            <a:r>
              <a:rPr lang="en-US" altLang="zh-CN"/>
              <a:t>VGA</a:t>
            </a:r>
            <a:r>
              <a:rPr lang="zh-CN" altLang="en-US"/>
              <a:t>，使得可以使用</a:t>
            </a:r>
            <a:r>
              <a:rPr lang="en-US" altLang="zh-CN"/>
              <a:t>VGA</a:t>
            </a:r>
            <a:r>
              <a:rPr lang="zh-CN" altLang="en-US"/>
              <a:t>显示图像，实现的原理是在硬件利用</a:t>
            </a:r>
            <a:r>
              <a:rPr lang="en-US" altLang="zh-CN"/>
              <a:t>IP</a:t>
            </a:r>
            <a:r>
              <a:rPr lang="zh-CN" altLang="en-US"/>
              <a:t>核实现显存，利用</a:t>
            </a:r>
            <a:r>
              <a:rPr lang="en-US" altLang="zh-CN"/>
              <a:t>MMU</a:t>
            </a:r>
            <a:r>
              <a:rPr lang="zh-CN" altLang="en-US"/>
              <a:t>将这一段地址映射，在</a:t>
            </a:r>
            <a:r>
              <a:rPr lang="en-US" altLang="zh-CN"/>
              <a:t>C</a:t>
            </a:r>
            <a:r>
              <a:rPr lang="zh-CN" altLang="en-US"/>
              <a:t>语言编程实现一个简易的图片放映软件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58124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图片显示了某门课的大作业，可以看到由于只有</a:t>
            </a:r>
            <a:r>
              <a:rPr lang="en-US" altLang="zh-CN"/>
              <a:t>256</a:t>
            </a:r>
            <a:r>
              <a:rPr lang="zh-CN" altLang="en-US"/>
              <a:t>色，中间部分稍有失真，但是整体效果还是较好的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9333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操统系统实际只需要一块</a:t>
            </a:r>
            <a:r>
              <a:rPr lang="en-US" altLang="zh-CN"/>
              <a:t>RAM</a:t>
            </a:r>
            <a:r>
              <a:rPr lang="zh-CN" altLang="en-US"/>
              <a:t>，我们通过修改</a:t>
            </a:r>
            <a:r>
              <a:rPr lang="en-US" altLang="zh-CN"/>
              <a:t>MMU</a:t>
            </a:r>
            <a:r>
              <a:rPr lang="zh-CN" altLang="en-US"/>
              <a:t>把板子上两块</a:t>
            </a:r>
            <a:r>
              <a:rPr lang="en-US" altLang="zh-CN"/>
              <a:t>ram</a:t>
            </a:r>
            <a:r>
              <a:rPr lang="zh-CN" altLang="en-US"/>
              <a:t>同时接入使用，达到了超大内存</a:t>
            </a:r>
            <a:r>
              <a:rPr lang="en-US" altLang="zh-CN"/>
              <a:t>——8MB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63429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除此之外，我们额外实现了约</a:t>
            </a:r>
            <a:r>
              <a:rPr lang="en-US" altLang="zh-CN"/>
              <a:t>15</a:t>
            </a:r>
            <a:r>
              <a:rPr lang="zh-CN" altLang="en-US"/>
              <a:t>条指令，为进一步扩展打下了基础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1473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我们在硬件开发初期为了进行简易测试，由于</a:t>
            </a:r>
            <a:r>
              <a:rPr lang="en-US" altLang="zh-CN"/>
              <a:t>mips-sde</a:t>
            </a:r>
            <a:r>
              <a:rPr lang="zh-CN" altLang="en-US"/>
              <a:t>套件过于复杂，写汇编文件需要写额外很多东西才能编译，我们实现了轻量级的</a:t>
            </a:r>
            <a:r>
              <a:rPr lang="en-US" altLang="zh-CN"/>
              <a:t>PythonMIPs</a:t>
            </a:r>
            <a:r>
              <a:rPr lang="zh-CN" altLang="en-US"/>
              <a:t>简易编译器，可以直接翻译指令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50425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最后是为了将图片放映出来，我们需要处理成</a:t>
            </a:r>
            <a:r>
              <a:rPr lang="en-US" altLang="zh-CN"/>
              <a:t>256</a:t>
            </a:r>
            <a:r>
              <a:rPr lang="zh-CN" altLang="en-US"/>
              <a:t>色，我们做了一个自动处理工具，同时可以转换出图片信息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58195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5975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首先是需求分析，忘了是第几周的第一次组会上，我们的产品经理兼助教给我们提出了简明而易懂的需求：我们要造出一台计算机，运行</a:t>
            </a:r>
            <a:r>
              <a:rPr lang="en-US" altLang="zh-CN"/>
              <a:t>ucore</a:t>
            </a:r>
            <a:r>
              <a:rPr lang="zh-CN" altLang="en-US"/>
              <a:t>操作系统，所有的文档和资料都放在服务器了！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177024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8388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215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4388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2352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最后我想说的是，尽管我们开发了</a:t>
            </a:r>
            <a:r>
              <a:rPr lang="en-US" altLang="zh-CN"/>
              <a:t>11</a:t>
            </a:r>
            <a:r>
              <a:rPr lang="zh-CN" altLang="en-US"/>
              <a:t>周，反复修改调试了无数次代码，但是就像自己动手写</a:t>
            </a:r>
            <a:r>
              <a:rPr lang="en-US" altLang="zh-CN"/>
              <a:t>CPU</a:t>
            </a:r>
            <a:r>
              <a:rPr lang="zh-CN" altLang="en-US"/>
              <a:t>序言中所叙述的那样，冰冻三尺非一日之寒，似乎有很多的理解、很多的体会，但却有一种欲辨已忘言的感觉，最后感谢助教耐心的解答、感谢其他小组的帮助，谢谢大家</a:t>
            </a:r>
            <a:r>
              <a:rPr lang="en-US" altLang="zh-CN"/>
              <a:t>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面对如此简明易懂的需求，我们陷入了深深地懵逼之中，接下来我们自顶向下，看看我们究竟需要什么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1247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试想你有一台电脑，无论是装着</a:t>
            </a:r>
            <a:r>
              <a:rPr lang="en-US" altLang="zh-CN"/>
              <a:t>Windows</a:t>
            </a:r>
            <a:r>
              <a:rPr lang="zh-CN" altLang="en-US"/>
              <a:t>、</a:t>
            </a:r>
            <a:r>
              <a:rPr lang="en-US" altLang="zh-CN"/>
              <a:t>UBUNTU</a:t>
            </a:r>
            <a:r>
              <a:rPr lang="zh-CN" altLang="en-US"/>
              <a:t>、</a:t>
            </a:r>
            <a:r>
              <a:rPr lang="en-US" altLang="zh-CN"/>
              <a:t>MACOS</a:t>
            </a:r>
            <a:r>
              <a:rPr lang="zh-CN" altLang="en-US"/>
              <a:t>，他都需要一块完善的</a:t>
            </a:r>
            <a:r>
              <a:rPr lang="en-US" altLang="zh-CN"/>
              <a:t>CPU</a:t>
            </a:r>
            <a:r>
              <a:rPr lang="zh-CN" altLang="en-US"/>
              <a:t>，操作系统是由代码写成的，被编译成一条条代码被</a:t>
            </a:r>
            <a:r>
              <a:rPr lang="en-US" altLang="zh-CN"/>
              <a:t>CPU</a:t>
            </a:r>
            <a:r>
              <a:rPr lang="zh-CN" altLang="en-US"/>
              <a:t>执行，当然你只有了</a:t>
            </a:r>
            <a:r>
              <a:rPr lang="en-US" altLang="zh-CN"/>
              <a:t>CPU</a:t>
            </a:r>
            <a:r>
              <a:rPr lang="zh-CN" altLang="en-US"/>
              <a:t>，你的电脑显然无法使用，你还需要各种外设，你需要内存、硬盘、显示器等等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6425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对于</a:t>
            </a:r>
            <a:r>
              <a:rPr lang="en-US" altLang="zh-CN"/>
              <a:t>CPU</a:t>
            </a:r>
            <a:r>
              <a:rPr lang="zh-CN" altLang="en-US"/>
              <a:t>，我们需要指令流水，我们在计原学过，</a:t>
            </a:r>
            <a:r>
              <a:rPr lang="en-US" altLang="zh-CN"/>
              <a:t>CPU</a:t>
            </a:r>
            <a:r>
              <a:rPr lang="zh-CN" altLang="en-US"/>
              <a:t>分为单周期、多周期和指令流水</a:t>
            </a:r>
            <a:r>
              <a:rPr lang="en-US" altLang="zh-CN"/>
              <a:t>CPU</a:t>
            </a:r>
            <a:r>
              <a:rPr lang="zh-CN" altLang="en-US"/>
              <a:t>，</a:t>
            </a:r>
            <a:r>
              <a:rPr lang="en-US" altLang="zh-CN"/>
              <a:t>mips</a:t>
            </a:r>
            <a:r>
              <a:rPr lang="zh-CN" altLang="en-US"/>
              <a:t>处理器有</a:t>
            </a:r>
            <a:r>
              <a:rPr lang="en-US" altLang="zh-CN"/>
              <a:t>5</a:t>
            </a:r>
            <a:r>
              <a:rPr lang="zh-CN" altLang="en-US"/>
              <a:t>级流水线，我们在这</a:t>
            </a:r>
            <a:r>
              <a:rPr lang="en-US" altLang="zh-CN"/>
              <a:t>5</a:t>
            </a:r>
            <a:r>
              <a:rPr lang="zh-CN" altLang="en-US"/>
              <a:t>级流水线的基础上实现了</a:t>
            </a:r>
            <a:r>
              <a:rPr lang="en-US" altLang="zh-CN"/>
              <a:t>47</a:t>
            </a:r>
            <a:r>
              <a:rPr lang="zh-CN" altLang="en-US"/>
              <a:t>条指令。接下来是寄存器，需要</a:t>
            </a:r>
            <a:r>
              <a:rPr lang="en-US" altLang="zh-CN"/>
              <a:t>32</a:t>
            </a:r>
            <a:r>
              <a:rPr lang="zh-CN" altLang="en-US"/>
              <a:t>个通用寄存器和保存乘除法的</a:t>
            </a:r>
            <a:r>
              <a:rPr lang="en-US" altLang="zh-CN"/>
              <a:t>HILO</a:t>
            </a:r>
            <a:r>
              <a:rPr lang="zh-CN" altLang="en-US"/>
              <a:t>寄存器。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3592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除此之外，相比</a:t>
            </a:r>
            <a:r>
              <a:rPr lang="en-US" altLang="zh-CN"/>
              <a:t>16</a:t>
            </a:r>
            <a:r>
              <a:rPr lang="zh-CN" altLang="en-US"/>
              <a:t>位组，我们需要实现协处理器</a:t>
            </a:r>
            <a:r>
              <a:rPr lang="en-US" altLang="zh-CN"/>
              <a:t>CP0</a:t>
            </a:r>
            <a:r>
              <a:rPr lang="zh-CN" altLang="en-US"/>
              <a:t>和</a:t>
            </a:r>
            <a:r>
              <a:rPr lang="en-US" altLang="zh-CN"/>
              <a:t>MMU</a:t>
            </a:r>
            <a:r>
              <a:rPr lang="zh-CN" altLang="en-US"/>
              <a:t>，协处理器主要是用于处理中断和异常，</a:t>
            </a:r>
            <a:r>
              <a:rPr lang="en-US" altLang="zh-CN"/>
              <a:t>MMU</a:t>
            </a:r>
            <a:r>
              <a:rPr lang="zh-CN" altLang="en-US"/>
              <a:t>内含</a:t>
            </a:r>
            <a:r>
              <a:rPr lang="en-US" altLang="zh-CN"/>
              <a:t>TLB</a:t>
            </a:r>
            <a:r>
              <a:rPr lang="zh-CN" altLang="en-US"/>
              <a:t>，适用于内存管理、地址映射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31361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对外设而言，我们需要存放等价于内存的</a:t>
            </a:r>
            <a:r>
              <a:rPr lang="en-US" altLang="zh-CN"/>
              <a:t>RAM</a:t>
            </a:r>
            <a:r>
              <a:rPr lang="zh-CN" altLang="en-US"/>
              <a:t>，等价于硬盘的</a:t>
            </a:r>
            <a:r>
              <a:rPr lang="en-US" altLang="zh-CN"/>
              <a:t>Flash</a:t>
            </a:r>
            <a:r>
              <a:rPr lang="zh-CN" altLang="en-US"/>
              <a:t>，用来通信的串口和存放</a:t>
            </a:r>
            <a:r>
              <a:rPr lang="en-US" altLang="zh-CN"/>
              <a:t>boot</a:t>
            </a:r>
            <a:r>
              <a:rPr lang="zh-CN" altLang="en-US"/>
              <a:t>引导程序的</a:t>
            </a:r>
            <a:r>
              <a:rPr lang="en-US" altLang="zh-CN"/>
              <a:t>ROM</a:t>
            </a:r>
            <a:r>
              <a:rPr lang="zh-CN" altLang="en-US"/>
              <a:t>，</a:t>
            </a:r>
            <a:r>
              <a:rPr lang="en-US" altLang="zh-CN"/>
              <a:t>bootloader</a:t>
            </a:r>
            <a:r>
              <a:rPr lang="zh-CN" altLang="en-US"/>
              <a:t>负责将操作系统从</a:t>
            </a:r>
            <a:r>
              <a:rPr lang="en-US" altLang="zh-CN"/>
              <a:t>Flash</a:t>
            </a:r>
            <a:r>
              <a:rPr lang="zh-CN" altLang="en-US"/>
              <a:t>加载至内存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063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/>
              <a:t>经过上述分析之后，我们的目标就很明确了，就是搭建这样一个系统，上半部分是</a:t>
            </a:r>
            <a:r>
              <a:rPr lang="en-US" altLang="zh-CN"/>
              <a:t>CPU</a:t>
            </a:r>
            <a:r>
              <a:rPr lang="zh-CN" altLang="en-US"/>
              <a:t>，下半部分是外设。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05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>
                <a:solidFill>
                  <a:schemeClr val="lt1"/>
                </a:solidFill>
              </a:rPr>
              <a:pPr/>
              <a:t>‹#›</a:t>
            </a:fld>
            <a:endParaRPr lang="zh-CN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>
                <a:solidFill>
                  <a:schemeClr val="lt1"/>
                </a:solidFill>
              </a:rPr>
              <a:pPr/>
              <a:t>‹#›</a:t>
            </a:fld>
            <a:endParaRPr lang="zh-CN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>
                <a:solidFill>
                  <a:schemeClr val="lt1"/>
                </a:solidFill>
              </a:rPr>
              <a:pPr/>
              <a:t>‹#›</a:t>
            </a:fld>
            <a:endParaRPr lang="zh-CN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0000000-1234-1234-1234-123412341234}" type="slidenum">
              <a:rPr lang="zh-CN" smtClean="0"/>
              <a:pPr/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zh-CN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diagramData" Target="../diagrams/data6.xml"/><Relationship Id="rId5" Type="http://schemas.openxmlformats.org/officeDocument/2006/relationships/diagramLayout" Target="../diagrams/layout6.xml"/><Relationship Id="rId6" Type="http://schemas.openxmlformats.org/officeDocument/2006/relationships/diagramQuickStyle" Target="../diagrams/quickStyle6.xml"/><Relationship Id="rId7" Type="http://schemas.openxmlformats.org/officeDocument/2006/relationships/diagramColors" Target="../diagrams/colors6.xml"/><Relationship Id="rId8" Type="http://schemas.microsoft.com/office/2007/relationships/diagramDrawing" Target="../diagrams/drawing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diagramData" Target="../diagrams/data7.xml"/><Relationship Id="rId5" Type="http://schemas.openxmlformats.org/officeDocument/2006/relationships/diagramLayout" Target="../diagrams/layout7.xml"/><Relationship Id="rId6" Type="http://schemas.openxmlformats.org/officeDocument/2006/relationships/diagramQuickStyle" Target="../diagrams/quickStyle7.xml"/><Relationship Id="rId7" Type="http://schemas.openxmlformats.org/officeDocument/2006/relationships/diagramColors" Target="../diagrams/colors7.xml"/><Relationship Id="rId8" Type="http://schemas.microsoft.com/office/2007/relationships/diagramDrawing" Target="../diagrams/drawing7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diagramData" Target="../diagrams/data8.xml"/><Relationship Id="rId6" Type="http://schemas.openxmlformats.org/officeDocument/2006/relationships/diagramLayout" Target="../diagrams/layout8.xml"/><Relationship Id="rId7" Type="http://schemas.openxmlformats.org/officeDocument/2006/relationships/diagramQuickStyle" Target="../diagrams/quickStyle8.xml"/><Relationship Id="rId8" Type="http://schemas.openxmlformats.org/officeDocument/2006/relationships/diagramColors" Target="../diagrams/colors8.xml"/><Relationship Id="rId9" Type="http://schemas.microsoft.com/office/2007/relationships/diagramDrawing" Target="../diagrams/drawing8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diagramData" Target="../diagrams/data9.xml"/><Relationship Id="rId5" Type="http://schemas.openxmlformats.org/officeDocument/2006/relationships/diagramLayout" Target="../diagrams/layout9.xml"/><Relationship Id="rId6" Type="http://schemas.openxmlformats.org/officeDocument/2006/relationships/diagramQuickStyle" Target="../diagrams/quickStyle9.xml"/><Relationship Id="rId7" Type="http://schemas.openxmlformats.org/officeDocument/2006/relationships/diagramColors" Target="../diagrams/colors9.xml"/><Relationship Id="rId8" Type="http://schemas.microsoft.com/office/2007/relationships/diagramDrawing" Target="../diagrams/drawing9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diagramData" Target="../diagrams/data10.xml"/><Relationship Id="rId5" Type="http://schemas.openxmlformats.org/officeDocument/2006/relationships/diagramLayout" Target="../diagrams/layout10.xml"/><Relationship Id="rId6" Type="http://schemas.openxmlformats.org/officeDocument/2006/relationships/diagramQuickStyle" Target="../diagrams/quickStyle10.xml"/><Relationship Id="rId7" Type="http://schemas.openxmlformats.org/officeDocument/2006/relationships/diagramColors" Target="../diagrams/colors10.xml"/><Relationship Id="rId8" Type="http://schemas.microsoft.com/office/2007/relationships/diagramDrawing" Target="../diagrams/drawing10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2.xml"/><Relationship Id="rId12" Type="http://schemas.microsoft.com/office/2007/relationships/diagramDrawing" Target="../diagrams/drawing1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8" Type="http://schemas.openxmlformats.org/officeDocument/2006/relationships/diagramData" Target="../diagrams/data12.xml"/><Relationship Id="rId9" Type="http://schemas.openxmlformats.org/officeDocument/2006/relationships/diagramLayout" Target="../diagrams/layout12.xml"/><Relationship Id="rId10" Type="http://schemas.openxmlformats.org/officeDocument/2006/relationships/diagramQuickStyle" Target="../diagrams/quickStyle12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4.xml"/><Relationship Id="rId12" Type="http://schemas.microsoft.com/office/2007/relationships/diagramDrawing" Target="../diagrams/drawing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diagramData" Target="../diagrams/data13.xml"/><Relationship Id="rId4" Type="http://schemas.openxmlformats.org/officeDocument/2006/relationships/diagramLayout" Target="../diagrams/layout13.xml"/><Relationship Id="rId5" Type="http://schemas.openxmlformats.org/officeDocument/2006/relationships/diagramQuickStyle" Target="../diagrams/quickStyle13.xml"/><Relationship Id="rId6" Type="http://schemas.openxmlformats.org/officeDocument/2006/relationships/diagramColors" Target="../diagrams/colors13.xml"/><Relationship Id="rId7" Type="http://schemas.microsoft.com/office/2007/relationships/diagramDrawing" Target="../diagrams/drawing13.xml"/><Relationship Id="rId8" Type="http://schemas.openxmlformats.org/officeDocument/2006/relationships/diagramData" Target="../diagrams/data14.xml"/><Relationship Id="rId9" Type="http://schemas.openxmlformats.org/officeDocument/2006/relationships/diagramLayout" Target="../diagrams/layout14.xml"/><Relationship Id="rId10" Type="http://schemas.openxmlformats.org/officeDocument/2006/relationships/diagramQuickStyle" Target="../diagrams/quickStyl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diagramData" Target="../diagrams/data15.xml"/><Relationship Id="rId5" Type="http://schemas.openxmlformats.org/officeDocument/2006/relationships/diagramLayout" Target="../diagrams/layout15.xml"/><Relationship Id="rId6" Type="http://schemas.openxmlformats.org/officeDocument/2006/relationships/diagramQuickStyle" Target="../diagrams/quickStyle15.xml"/><Relationship Id="rId7" Type="http://schemas.openxmlformats.org/officeDocument/2006/relationships/diagramColors" Target="../diagrams/colors15.xml"/><Relationship Id="rId8" Type="http://schemas.microsoft.com/office/2007/relationships/diagramDrawing" Target="../diagrams/drawing15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7.xml"/><Relationship Id="rId12" Type="http://schemas.microsoft.com/office/2007/relationships/diagramDrawing" Target="../diagrams/drawing17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diagramData" Target="../diagrams/data16.xml"/><Relationship Id="rId4" Type="http://schemas.openxmlformats.org/officeDocument/2006/relationships/diagramLayout" Target="../diagrams/layout16.xml"/><Relationship Id="rId5" Type="http://schemas.openxmlformats.org/officeDocument/2006/relationships/diagramQuickStyle" Target="../diagrams/quickStyle16.xml"/><Relationship Id="rId6" Type="http://schemas.openxmlformats.org/officeDocument/2006/relationships/diagramColors" Target="../diagrams/colors16.xml"/><Relationship Id="rId7" Type="http://schemas.microsoft.com/office/2007/relationships/diagramDrawing" Target="../diagrams/drawing16.xml"/><Relationship Id="rId8" Type="http://schemas.openxmlformats.org/officeDocument/2006/relationships/diagramData" Target="../diagrams/data17.xml"/><Relationship Id="rId9" Type="http://schemas.openxmlformats.org/officeDocument/2006/relationships/diagramLayout" Target="../diagrams/layout17.xml"/><Relationship Id="rId10" Type="http://schemas.openxmlformats.org/officeDocument/2006/relationships/diagramQuickStyle" Target="../diagrams/quickStyl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sz="4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软工计原联合实</a:t>
            </a:r>
            <a:r>
              <a:rPr lang="zh-CN" sz="4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验</a:t>
            </a:r>
            <a:r>
              <a:rPr lang="en-US" altLang="zh-CN" sz="4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sz="4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奋战一学期</a:t>
            </a:r>
            <a:r>
              <a:rPr lang="en-US" altLang="zh-CN" sz="4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sz="4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造一台</a:t>
            </a:r>
            <a:r>
              <a:rPr lang="en-US" altLang="zh-CN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20</a:t>
            </a:r>
            <a:r>
              <a:rPr lang="zh-CN" altLang="en-US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世纪的</a:t>
            </a:r>
            <a:r>
              <a:rPr lang="en-US" altLang="zh-CN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32</a:t>
            </a:r>
            <a:r>
              <a:rPr lang="zh-CN" altLang="en-US" sz="3200" b="0" strike="sngStrike" dirty="0">
                <a:solidFill>
                  <a:schemeClr val="bg1">
                    <a:lumMod val="50000"/>
                  </a:schemeClr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位计算机</a:t>
            </a:r>
            <a:endParaRPr lang="zh-CN" sz="2000" b="0" strike="sngStrike" dirty="0">
              <a:solidFill>
                <a:schemeClr val="bg1">
                  <a:lumMod val="50000"/>
                </a:schemeClr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3000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lvl="0" indent="0">
              <a:spcBef>
                <a:spcPts val="0"/>
              </a:spcBef>
              <a:buNone/>
            </a:pPr>
            <a:endParaRPr sz="2400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zh-CN" sz="2400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NonExist组</a:t>
            </a:r>
          </a:p>
        </p:txBody>
      </p:sp>
    </p:spTree>
    <p:extLst>
      <p:ext uri="{BB962C8B-B14F-4D97-AF65-F5344CB8AC3E}">
        <p14:creationId xmlns:p14="http://schemas.microsoft.com/office/powerpoint/2010/main" val="1151744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自底向上实现</a:t>
            </a:r>
            <a:endParaRPr 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63857492"/>
              </p:ext>
            </p:extLst>
          </p:nvPr>
        </p:nvGraphicFramePr>
        <p:xfrm>
          <a:off x="6065135" y="289367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指令流水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标准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级流水线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运行所需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32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个通用寄存器及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HILO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寄存器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设计数据通路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106" y="3067291"/>
            <a:ext cx="3900669" cy="186907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88420132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06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异常处理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3046947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精确异常处理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准确记录异常位置</a:t>
            </a:r>
            <a:endParaRPr lang="en-US" altLang="zh-CN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异常发生之前的代码全部执行</a:t>
            </a: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异常发生之后的代码不能执行</a:t>
            </a:r>
            <a:endParaRPr lang="en-US" altLang="zh-CN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维护</a:t>
            </a: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CP0</a:t>
            </a: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协处理器状态寄存器</a:t>
            </a:r>
            <a:endParaRPr lang="zh-CN" altLang="en-US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endParaRPr lang="en-US" altLang="zh-CN" sz="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4" y="3509319"/>
            <a:ext cx="7028947" cy="1545842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/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203756" y="1417602"/>
            <a:ext cx="198598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Lato"/>
                <a:sym typeface="Lato"/>
              </a:rPr>
              <a:t>实现异常</a:t>
            </a:r>
            <a:endParaRPr lang="en-US" altLang="zh-CN" sz="2000" b="1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Lato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interrupt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中断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syscall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系统调用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invalid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指令无效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trap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自陷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overflow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算数溢出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eret	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异常返回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r>
              <a:rPr lang="en-US" altLang="zh-CN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tlbmiss	tlb</a:t>
            </a:r>
            <a:r>
              <a:rPr lang="zh-CN" altLang="en-US" sz="1600">
                <a:solidFill>
                  <a:schemeClr val="accent1"/>
                </a:solidFill>
                <a:latin typeface="STHeiti Light" charset="-122"/>
                <a:ea typeface="STHeiti Light" charset="-122"/>
                <a:cs typeface="STHeiti Light" charset="-122"/>
                <a:sym typeface="Lato"/>
              </a:rPr>
              <a:t>缺失</a:t>
            </a:r>
            <a:endParaRPr lang="en-US" altLang="zh-CN" sz="1600">
              <a:solidFill>
                <a:schemeClr val="accent1"/>
              </a:solidFill>
              <a:latin typeface="STHeiti Light" charset="-122"/>
              <a:ea typeface="STHeiti Light" charset="-122"/>
              <a:cs typeface="STHeiti Light" charset="-122"/>
              <a:sym typeface="Lato"/>
            </a:endParaRPr>
          </a:p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95203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内存管理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6" y="1853850"/>
            <a:ext cx="68580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18" y="3416861"/>
            <a:ext cx="6963032" cy="1638300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6840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674" y="1926475"/>
            <a:ext cx="3890249" cy="217096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1817225" y="2176041"/>
            <a:ext cx="3264061" cy="1215341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外设连接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ROM</a:t>
            </a: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位于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FPGA</a:t>
            </a: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</a:t>
            </a:r>
            <a:endParaRPr lang="en-US" altLang="zh-CN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HDL</a:t>
            </a: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编程实现</a:t>
            </a:r>
            <a:endParaRPr lang="en-US" altLang="zh-CN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存储指令将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从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Flash</a:t>
            </a: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加载至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两块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  <a:r>
              <a:rPr lang="zh-CN" alt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，共</a:t>
            </a:r>
            <a:r>
              <a:rPr lang="en-US" alt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8MB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Flash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串口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817225" y="3057025"/>
            <a:ext cx="3920574" cy="327117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817224" y="2734834"/>
            <a:ext cx="3264062" cy="1218204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5393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调试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功能测例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汇编语言实现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检测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是否实现正确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LED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灯输出测试结果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7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项测试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7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功能测例自己会破坏自己！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216" y="774818"/>
            <a:ext cx="3219559" cy="4037960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012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调试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功能测例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汇编语言实现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检测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是否实现正确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LED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灯输出测试结果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7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项测试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7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功能测例自己会破坏自己！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92464023"/>
              </p:ext>
            </p:extLst>
          </p:nvPr>
        </p:nvGraphicFramePr>
        <p:xfrm>
          <a:off x="2349660" y="321116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0649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调试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2204271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监控程序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Python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语言实现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检测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ROM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Flash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、串口是否实现正确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监控程序有问题！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92267297"/>
              </p:ext>
            </p:extLst>
          </p:nvPr>
        </p:nvGraphicFramePr>
        <p:xfrm>
          <a:off x="2349660" y="321116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64263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调试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操作系统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语言实现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测试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MMU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是否实现正确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内含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CAT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PWD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等一系列程序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完美运行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所有程序和仿真结果全部一致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523" y="596096"/>
            <a:ext cx="3621038" cy="4395404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9115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调试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操作系统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语言实现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测试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MMU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是否实现正确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内含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CAT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PWD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等一系列程序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完美运行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所有程序和仿真结果全部一致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775363245"/>
              </p:ext>
            </p:extLst>
          </p:nvPr>
        </p:nvGraphicFramePr>
        <p:xfrm>
          <a:off x="2349660" y="321116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8939366"/>
              </p:ext>
            </p:extLst>
          </p:nvPr>
        </p:nvGraphicFramePr>
        <p:xfrm>
          <a:off x="7308848" y="413642"/>
          <a:ext cx="1782501" cy="452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81448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目录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4317357" y="1412150"/>
            <a:ext cx="4521068" cy="320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我们要做什么？</a:t>
            </a:r>
            <a:endParaRPr lang="zh-CN" sz="1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我们做了什么？</a:t>
            </a:r>
            <a:endParaRPr lang="zh-CN" sz="1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我们怎么合作？</a:t>
            </a:r>
            <a:endParaRPr lang="en-US" altLang="zh-CN" sz="1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220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522172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单元测试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在测试用例中增加对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TLBWI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TLBWR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指令的测试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测试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读写是否正常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785" y="617838"/>
            <a:ext cx="3672296" cy="436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0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VGA</a:t>
            </a: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IP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核实现显存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MMU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实现显存映射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语言实现图片显示软件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放映了某门课的大作业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041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特色功能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VGA</a:t>
            </a: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IP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核实现显存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MMU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实现显存映射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软件实现放映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61" y="469557"/>
            <a:ext cx="8309232" cy="467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20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“超大”内存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BaseRam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ExternRam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两块内存接入使用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修改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内存管理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总容量</a:t>
            </a: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8MB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192" y="1799198"/>
            <a:ext cx="4279843" cy="238837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13157" y="2397211"/>
            <a:ext cx="815546" cy="127274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8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049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扩展指令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运行需要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额外实现约</a:t>
            </a:r>
            <a:r>
              <a:rPr lang="en-US" altLang="zh-CN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15</a:t>
            </a: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为进一步扩展打下基础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8173" y="2073059"/>
            <a:ext cx="4930346" cy="242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40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522172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Python-MIPS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简易编译器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Python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实现轻量化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编译器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用于开发最初期测试单条指令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解决了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mips-sde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套件过于复杂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加速了开发速度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3480382"/>
            <a:ext cx="5251622" cy="141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729449" y="1318650"/>
            <a:ext cx="3882743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成果展示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扩展功能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522172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C++256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色图片处理工具</a:t>
            </a:r>
            <a:endParaRPr lang="en-US" altLang="zh-CN" sz="2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硬件只支持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256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色（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RGB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合计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8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位）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需要将图片处理为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256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色文件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并正确读取图片色彩信息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17500">
              <a:lnSpc>
                <a:spcPct val="150000"/>
              </a:lnSpc>
              <a:spcAft>
                <a:spcPts val="0"/>
              </a:spcAft>
              <a:buSzPts val="14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转换效果良好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010" y="2508423"/>
            <a:ext cx="3799703" cy="26350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010" y="1"/>
            <a:ext cx="3774990" cy="2508422"/>
          </a:xfrm>
          <a:prstGeom prst="rect">
            <a:avLst/>
          </a:prstGeom>
        </p:spPr>
      </p:pic>
      <p:sp>
        <p:nvSpPr>
          <p:cNvPr id="3" name="Curved Right Arrow 2"/>
          <p:cNvSpPr/>
          <p:nvPr/>
        </p:nvSpPr>
        <p:spPr>
          <a:xfrm>
            <a:off x="4615247" y="2185631"/>
            <a:ext cx="753763" cy="790833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50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270263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b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过程控制、测试与文档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4" name="Shape 27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过程控</a:t>
            </a:r>
            <a:r>
              <a:rPr lang="zh-CN" sz="1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制</a:t>
            </a:r>
            <a:endParaRPr lang="en-US" altLang="zh-CN" sz="18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 sz="1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单元测试</a:t>
            </a:r>
            <a:endParaRPr lang="zh-CN" sz="1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zh-CN" altLang="en-US" sz="1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项目文档</a:t>
            </a:r>
            <a:endParaRPr lang="en-US" altLang="zh-CN" sz="18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过程控制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buSzPts val="1600"/>
              <a:buChar char="●"/>
            </a:pPr>
            <a:r>
              <a:rPr 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根据短期目标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建立Milestone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endParaRPr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>
              <a:lnSpc>
                <a:spcPct val="150000"/>
              </a:lnSpc>
              <a:spcBef>
                <a:spcPts val="0"/>
              </a:spcBef>
              <a:buSzPts val="1600"/>
              <a:buChar char="●"/>
            </a:pPr>
            <a:r>
              <a:rPr 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 Issue管理任务</a:t>
            </a:r>
            <a:r>
              <a:rPr lang="zh-CN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添加任务标签，</a:t>
            </a:r>
            <a:r>
              <a:rPr lang="zh-CN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</a:t>
            </a:r>
            <a:r>
              <a:rPr lang="zh-CN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与对应的分支关联</a:t>
            </a:r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600" y="2563675"/>
            <a:ext cx="8224001" cy="575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00" y="3736500"/>
            <a:ext cx="8291045" cy="5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过程控制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buSzPts val="1600"/>
              <a:buChar char="●"/>
            </a:pPr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在对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应分支进行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迭代开发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buSzPts val="1600"/>
              <a:buChar char="●"/>
            </a:pP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buSzPts val="1600"/>
              <a:buChar char="●"/>
            </a:pP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开发完成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发起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merge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请求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review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后合并分支</a:t>
            </a:r>
            <a:endParaRPr 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50" y="3849392"/>
            <a:ext cx="8245110" cy="48283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873" y="2558160"/>
            <a:ext cx="7511853" cy="58692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33" y="2766447"/>
            <a:ext cx="3791634" cy="37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8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我们要做什么？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73" y="1853850"/>
            <a:ext cx="7718675" cy="327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3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过程控制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>
              <a:lnSpc>
                <a:spcPct val="150000"/>
              </a:lnSpc>
              <a:spcAft>
                <a:spcPts val="400"/>
              </a:spcAft>
              <a:buSzPts val="1600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Week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5~Week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400"/>
              </a:spcAft>
              <a:buSzPts val="1600"/>
              <a:buChar char="●"/>
            </a:pP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Milestone</a:t>
            </a: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400"/>
              </a:spcAft>
              <a:buSzPts val="1600"/>
              <a:buChar char="●"/>
            </a:pP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Issue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400"/>
              </a:spcAft>
              <a:buSzPts val="1600"/>
              <a:buChar char="●"/>
            </a:pP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179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400"/>
              </a:spcAft>
              <a:buSzPts val="1600"/>
              <a:buChar char="●"/>
            </a:pPr>
            <a:r>
              <a:rPr lang="zh-CN" altLang="en-US" sz="18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规范</a:t>
            </a:r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的文件管理形式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30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单元测试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727650" y="2035500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对提供的功能测例，分不同</a:t>
            </a:r>
            <a:r>
              <a:rPr lang="zh-CN" alt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阶段</a:t>
            </a:r>
            <a:r>
              <a:rPr lang="zh-CN" alt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</a:t>
            </a: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行了测试</a:t>
            </a:r>
          </a:p>
          <a:p>
            <a:pPr marL="914400" lvl="1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仿</a:t>
            </a:r>
            <a:r>
              <a:rPr lang="zh-CN" altLang="en-US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真阶段（</a:t>
            </a:r>
            <a:r>
              <a:rPr lang="en-US" alt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仿真阶段</a:t>
            </a:r>
            <a:r>
              <a:rPr lang="en-US" alt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/ThinPad</a:t>
            </a:r>
            <a:r>
              <a:rPr lang="zh-CN" altLang="en-US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仿真阶段）</a:t>
            </a:r>
            <a:endParaRPr lang="zh-CN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914400" lvl="1" indent="-330200">
              <a:lnSpc>
                <a:spcPct val="150000"/>
              </a:lnSpc>
              <a:spcAft>
                <a:spcPts val="40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硬</a:t>
            </a:r>
            <a:r>
              <a:rPr lang="zh-CN" altLang="en-US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件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</a:t>
            </a:r>
            <a:r>
              <a:rPr lang="zh-CN" altLang="en-US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试阶段</a:t>
            </a:r>
            <a:endParaRPr lang="en-US" altLang="zh-CN" sz="1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</a:t>
            </a:r>
            <a:r>
              <a:rPr 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提供的功能测例，分不同的</a:t>
            </a: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粒度</a:t>
            </a:r>
            <a:r>
              <a:rPr 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进行了测</a:t>
            </a:r>
            <a:r>
              <a:rPr lang="zh-CN" sz="1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试</a:t>
            </a:r>
            <a:endParaRPr 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914400" lvl="1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单条指令</a:t>
            </a:r>
          </a:p>
          <a:p>
            <a:pPr marL="914400" lvl="1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一段指令</a:t>
            </a:r>
          </a:p>
          <a:p>
            <a:pPr marL="914400" lvl="1" indent="-330200">
              <a:lnSpc>
                <a:spcPct val="150000"/>
              </a:lnSpc>
              <a:spcBef>
                <a:spcPts val="0"/>
              </a:spcBef>
              <a:spcAft>
                <a:spcPts val="400"/>
              </a:spcAft>
              <a:buSzPts val="1600"/>
              <a:buChar char="○"/>
            </a:pPr>
            <a:r>
              <a:rPr 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所有指令（测例有BUG）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完善功能测例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，增加对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指令的测试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项目文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档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727650" y="2035500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对开发过程中的问题随时进行记录</a:t>
            </a:r>
            <a:endParaRPr lang="en-US" altLang="zh-CN" sz="16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初步形</a:t>
            </a:r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了一些常用的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开发、编译、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025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 </a:t>
            </a:r>
            <a:r>
              <a:rPr lang="en-US" altLang="zh-CN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–</a:t>
            </a:r>
            <a:r>
              <a:rPr lang="zh-CN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项目文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档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727650" y="2035500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初步形</a:t>
            </a:r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了一些常用的开发、编译、调试文档</a:t>
            </a:r>
            <a:endParaRPr 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0" y="787822"/>
            <a:ext cx="8293622" cy="389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0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项目管理 </a:t>
            </a:r>
            <a:r>
              <a:rPr lang="en-US" altLang="zh-CN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–</a:t>
            </a:r>
            <a:r>
              <a:rPr lang="zh-CN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项目文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档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727650" y="2035500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初步形</a:t>
            </a:r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</a:t>
            </a:r>
            <a:r>
              <a:rPr lang="zh-CN" altLang="en-US" sz="1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了一些常用的开发、编译、调试文档</a:t>
            </a:r>
            <a:endParaRPr 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0" y="787822"/>
            <a:ext cx="8293622" cy="389593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10" y="691302"/>
            <a:ext cx="8199120" cy="436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7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ctrTitle"/>
          </p:nvPr>
        </p:nvSpPr>
        <p:spPr>
          <a:xfrm>
            <a:off x="296963" y="135952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b="0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冰冻三尺非一日之寒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谢谢大家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！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欢迎提问！</a:t>
            </a:r>
            <a:endParaRPr 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593" y="0"/>
            <a:ext cx="374740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自顶向下分析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85254" y="324873"/>
            <a:ext cx="2751153" cy="4452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0541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——uCore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1514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CPU——</a:t>
            </a: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计算机的心脏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编译器编译操作系统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操作系统被翻译成一条条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负责正确执行这些指令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外设</a:t>
            </a: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辅助</a:t>
            </a: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完成一系列功能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任何一台电脑都需要内存、硬盘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...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445005914"/>
              </p:ext>
            </p:extLst>
          </p:nvPr>
        </p:nvGraphicFramePr>
        <p:xfrm>
          <a:off x="4967416" y="1136821"/>
          <a:ext cx="2475272" cy="3282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1" name="Shape 111"/>
          <p:cNvSpPr/>
          <p:nvPr/>
        </p:nvSpPr>
        <p:spPr>
          <a:xfrm rot="10800000" flipH="1">
            <a:off x="3930329" y="2670397"/>
            <a:ext cx="1032300" cy="23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261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325422516"/>
              </p:ext>
            </p:extLst>
          </p:nvPr>
        </p:nvGraphicFramePr>
        <p:xfrm>
          <a:off x="3553428" y="303375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——CPU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1514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指令流水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1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单周期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CPU/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多周期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CPU/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指令流水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</a:p>
          <a:p>
            <a:pPr marL="457200" lvl="1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MIPS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标准五级流水线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</a:p>
          <a:p>
            <a:pPr marL="457200" lvl="1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运行所需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条指令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寄存器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1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32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个通用寄存器及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HILO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寄存器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1" name="Shape 111"/>
          <p:cNvSpPr/>
          <p:nvPr/>
        </p:nvSpPr>
        <p:spPr>
          <a:xfrm rot="10800000" flipH="1">
            <a:off x="5203544" y="1468950"/>
            <a:ext cx="1032300" cy="23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141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529852039"/>
              </p:ext>
            </p:extLst>
          </p:nvPr>
        </p:nvGraphicFramePr>
        <p:xfrm>
          <a:off x="3553428" y="303375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——CPU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1514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CP0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协处理器，记录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状态，处理中断与异常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Control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控制模块，暂停流水线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MMU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内含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TLB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内存地址管理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虚拟地址映射到物理地址</a:t>
            </a:r>
            <a:endParaRPr 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1" name="Shape 111"/>
          <p:cNvSpPr/>
          <p:nvPr/>
        </p:nvSpPr>
        <p:spPr>
          <a:xfrm rot="10800000" flipH="1">
            <a:off x="5180395" y="1468950"/>
            <a:ext cx="1032300" cy="23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657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83602907"/>
              </p:ext>
            </p:extLst>
          </p:nvPr>
        </p:nvGraphicFramePr>
        <p:xfrm>
          <a:off x="3553428" y="303375"/>
          <a:ext cx="6254188" cy="473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需求分析</a:t>
            </a:r>
            <a:r>
              <a:rPr lang="en-US" altLang="zh-CN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外设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29450" y="1902154"/>
            <a:ext cx="4151400" cy="306462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ROM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存储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Boot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引导程序（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Flash-&gt;RAM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RAM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启动后加载于此，断电消失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Flash</a:t>
            </a: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存储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uCore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，断电不消失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 altLang="en-US" sz="16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串口</a:t>
            </a:r>
            <a:endParaRPr lang="en-US" altLang="zh-CN" sz="16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并行串行数据转换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lvl="4" indent="-330200">
              <a:lnSpc>
                <a:spcPct val="150000"/>
              </a:lnSpc>
              <a:spcAft>
                <a:spcPts val="0"/>
              </a:spcAft>
              <a:buSzPts val="1600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与操作系统进行交互</a:t>
            </a:r>
            <a:endParaRPr 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1" name="Shape 111"/>
          <p:cNvSpPr/>
          <p:nvPr/>
        </p:nvSpPr>
        <p:spPr>
          <a:xfrm rot="10800000" flipH="1">
            <a:off x="5191969" y="3899636"/>
            <a:ext cx="1032300" cy="234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83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870522" y="3531475"/>
            <a:ext cx="6146156" cy="92457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70522" y="729205"/>
            <a:ext cx="6146156" cy="279989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系统概览</a:t>
            </a:r>
            <a:endParaRPr lang="zh-CN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Shape 137"/>
          <p:cNvSpPr/>
          <p:nvPr/>
        </p:nvSpPr>
        <p:spPr>
          <a:xfrm>
            <a:off x="3313350" y="1293125"/>
            <a:ext cx="3669000" cy="10929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 - ID - EX - MEM - WB</a:t>
            </a:r>
          </a:p>
          <a:p>
            <a:pPr marL="0" lv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五级流水线</a:t>
            </a:r>
          </a:p>
        </p:txBody>
      </p:sp>
      <p:sp>
        <p:nvSpPr>
          <p:cNvPr id="8" name="Shape 138"/>
          <p:cNvSpPr/>
          <p:nvPr/>
        </p:nvSpPr>
        <p:spPr>
          <a:xfrm>
            <a:off x="7407325" y="883600"/>
            <a:ext cx="1283700" cy="19257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CP0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Shape 139"/>
          <p:cNvSpPr/>
          <p:nvPr/>
        </p:nvSpPr>
        <p:spPr>
          <a:xfrm>
            <a:off x="5724650" y="2679050"/>
            <a:ext cx="1465800" cy="667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MMU</a:t>
            </a:r>
          </a:p>
          <a:p>
            <a:pPr marL="0" lvl="0" indent="0" algn="ctr"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地址映射</a:t>
            </a:r>
          </a:p>
        </p:txBody>
      </p:sp>
      <p:sp>
        <p:nvSpPr>
          <p:cNvPr id="10" name="Shape 140"/>
          <p:cNvSpPr/>
          <p:nvPr/>
        </p:nvSpPr>
        <p:spPr>
          <a:xfrm>
            <a:off x="4232750" y="3728575"/>
            <a:ext cx="4631700" cy="598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ROM、RAM、FLASH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、串口</a:t>
            </a: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等多种外设</a:t>
            </a:r>
          </a:p>
        </p:txBody>
      </p:sp>
      <p:cxnSp>
        <p:nvCxnSpPr>
          <p:cNvPr id="11" name="Shape 141"/>
          <p:cNvCxnSpPr/>
          <p:nvPr/>
        </p:nvCxnSpPr>
        <p:spPr>
          <a:xfrm>
            <a:off x="6982350" y="1839575"/>
            <a:ext cx="4251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" name="Shape 142"/>
          <p:cNvCxnSpPr/>
          <p:nvPr/>
        </p:nvCxnSpPr>
        <p:spPr>
          <a:xfrm rot="10800000">
            <a:off x="6982225" y="1839550"/>
            <a:ext cx="4251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" name="Shape 143"/>
          <p:cNvCxnSpPr/>
          <p:nvPr/>
        </p:nvCxnSpPr>
        <p:spPr>
          <a:xfrm flipH="1">
            <a:off x="5568350" y="3346850"/>
            <a:ext cx="889200" cy="36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4" name="Shape 144"/>
          <p:cNvCxnSpPr/>
          <p:nvPr/>
        </p:nvCxnSpPr>
        <p:spPr>
          <a:xfrm>
            <a:off x="6457550" y="3346850"/>
            <a:ext cx="91200" cy="38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5" name="Shape 145"/>
          <p:cNvCxnSpPr/>
          <p:nvPr/>
        </p:nvCxnSpPr>
        <p:spPr>
          <a:xfrm>
            <a:off x="6457550" y="3346850"/>
            <a:ext cx="915000" cy="39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" name="Shape 146"/>
          <p:cNvCxnSpPr/>
          <p:nvPr/>
        </p:nvCxnSpPr>
        <p:spPr>
          <a:xfrm flipH="1">
            <a:off x="6457550" y="2384150"/>
            <a:ext cx="12900" cy="29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7" name="Shape 147"/>
          <p:cNvCxnSpPr/>
          <p:nvPr/>
        </p:nvCxnSpPr>
        <p:spPr>
          <a:xfrm flipV="1">
            <a:off x="6457550" y="2354788"/>
            <a:ext cx="0" cy="32426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1" name="Shape 106"/>
          <p:cNvSpPr txBox="1">
            <a:spLocks/>
          </p:cNvSpPr>
          <p:nvPr/>
        </p:nvSpPr>
        <p:spPr>
          <a:xfrm>
            <a:off x="2870522" y="3094825"/>
            <a:ext cx="1663019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altLang="zh-CN" sz="1800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CPU</a:t>
            </a:r>
            <a:endParaRPr lang="zh-CN" sz="1800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Shape 106"/>
          <p:cNvSpPr txBox="1">
            <a:spLocks/>
          </p:cNvSpPr>
          <p:nvPr/>
        </p:nvSpPr>
        <p:spPr>
          <a:xfrm>
            <a:off x="2870522" y="4059475"/>
            <a:ext cx="1663019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zh-CN" altLang="en-US" sz="1800" b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外设</a:t>
            </a:r>
            <a:endParaRPr lang="zh-CN" sz="1800" b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856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</TotalTime>
  <Words>2504</Words>
  <Application>Microsoft Macintosh PowerPoint</Application>
  <PresentationFormat>On-screen Show (16:9)</PresentationFormat>
  <Paragraphs>342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Lato</vt:lpstr>
      <vt:lpstr>Microsoft YaHei</vt:lpstr>
      <vt:lpstr>Microsoft YaHei Light</vt:lpstr>
      <vt:lpstr>Raleway</vt:lpstr>
      <vt:lpstr>STHeiti Light</vt:lpstr>
      <vt:lpstr>宋体</vt:lpstr>
      <vt:lpstr>微软雅黑</vt:lpstr>
      <vt:lpstr>微软雅黑 Light</vt:lpstr>
      <vt:lpstr>Arial</vt:lpstr>
      <vt:lpstr>Streamline</vt:lpstr>
      <vt:lpstr>软工计原联合实验 奋战一学期 造一台20世纪的32位计算机   NonExist组</vt:lpstr>
      <vt:lpstr>目录</vt:lpstr>
      <vt:lpstr>需求分析——我们要做什么？</vt:lpstr>
      <vt:lpstr>需求分析 ——自顶向下分析</vt:lpstr>
      <vt:lpstr>需求分析——uCore</vt:lpstr>
      <vt:lpstr>需求分析——CPU</vt:lpstr>
      <vt:lpstr>需求分析——CPU</vt:lpstr>
      <vt:lpstr>需求分析——外设</vt:lpstr>
      <vt:lpstr>系统概览</vt:lpstr>
      <vt:lpstr>成果展示 ——自底向上实现</vt:lpstr>
      <vt:lpstr>成果展示——指令流水</vt:lpstr>
      <vt:lpstr>成果展示——异常处理</vt:lpstr>
      <vt:lpstr>成果展示——内存管理</vt:lpstr>
      <vt:lpstr>成果展示——外设连接</vt:lpstr>
      <vt:lpstr>成果展示——调试</vt:lpstr>
      <vt:lpstr>成果展示——调试</vt:lpstr>
      <vt:lpstr>成果展示——调试</vt:lpstr>
      <vt:lpstr>成果展示——调试</vt:lpstr>
      <vt:lpstr>成果展示——调试</vt:lpstr>
      <vt:lpstr>成果展示——扩展功能</vt:lpstr>
      <vt:lpstr>成果展示——扩展功能</vt:lpstr>
      <vt:lpstr>成果展示——特色功能</vt:lpstr>
      <vt:lpstr>成果展示——扩展功能</vt:lpstr>
      <vt:lpstr>成果展示——扩展功能</vt:lpstr>
      <vt:lpstr>成果展示——扩展功能</vt:lpstr>
      <vt:lpstr>成果展示——扩展功能</vt:lpstr>
      <vt:lpstr>项目管理—— 过程控制、测试与文档</vt:lpstr>
      <vt:lpstr>项目管理——过程控制</vt:lpstr>
      <vt:lpstr>项目管理——过程控制</vt:lpstr>
      <vt:lpstr>项目管理——过程控制</vt:lpstr>
      <vt:lpstr>项目管理——单元测试</vt:lpstr>
      <vt:lpstr>项目管理——项目文档</vt:lpstr>
      <vt:lpstr>项目管理 – 项目文档</vt:lpstr>
      <vt:lpstr>项目管理 – 项目文档</vt:lpstr>
      <vt:lpstr>冰冻三尺非一日之寒  谢谢大家！ 欢迎提问！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软工计原联合实验   NonExist组</dc:title>
  <cp:lastModifiedBy>张钰晖</cp:lastModifiedBy>
  <cp:revision>198</cp:revision>
  <dcterms:modified xsi:type="dcterms:W3CDTF">2018-01-05T02:47:00Z</dcterms:modified>
</cp:coreProperties>
</file>